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67" r:id="rId5"/>
    <p:sldId id="259" r:id="rId6"/>
    <p:sldId id="260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5" r:id="rId21"/>
    <p:sldId id="286" r:id="rId22"/>
    <p:sldId id="287" r:id="rId23"/>
    <p:sldId id="288" r:id="rId24"/>
    <p:sldId id="283" r:id="rId25"/>
    <p:sldId id="284" r:id="rId26"/>
    <p:sldId id="289" r:id="rId27"/>
    <p:sldId id="290" r:id="rId28"/>
    <p:sldId id="291" r:id="rId29"/>
    <p:sldId id="292" r:id="rId30"/>
    <p:sldId id="293" r:id="rId31"/>
    <p:sldId id="307" r:id="rId32"/>
    <p:sldId id="294" r:id="rId33"/>
    <p:sldId id="295" r:id="rId34"/>
    <p:sldId id="296" r:id="rId35"/>
    <p:sldId id="297" r:id="rId36"/>
    <p:sldId id="298" r:id="rId37"/>
    <p:sldId id="308" r:id="rId38"/>
    <p:sldId id="299" r:id="rId39"/>
    <p:sldId id="300" r:id="rId40"/>
    <p:sldId id="301" r:id="rId41"/>
    <p:sldId id="302" r:id="rId42"/>
    <p:sldId id="303" r:id="rId43"/>
    <p:sldId id="263" r:id="rId44"/>
    <p:sldId id="264" r:id="rId45"/>
    <p:sldId id="269" r:id="rId46"/>
    <p:sldId id="305" r:id="rId47"/>
    <p:sldId id="306" r:id="rId48"/>
    <p:sldId id="266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前言" id="{479FC933-5D2B-E14B-B794-E755D5A42AA0}">
          <p14:sldIdLst>
            <p14:sldId id="256"/>
          </p14:sldIdLst>
        </p14:section>
        <p14:section name="不同技术的比较" id="{3A421AE2-DCFF-9D4C-AF63-70649BC0B415}">
          <p14:sldIdLst>
            <p14:sldId id="257"/>
            <p14:sldId id="258"/>
            <p14:sldId id="267"/>
            <p14:sldId id="259"/>
            <p14:sldId id="260"/>
          </p14:sldIdLst>
        </p14:section>
        <p14:section name="举例" id="{FF8120F8-F2A1-A346-9AB1-6C907A3EFAF1}">
          <p14:sldIdLst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Parsec 概览" id="{1643259B-2680-9B48-9735-28A8E8E42BAC}">
          <p14:sldIdLst>
            <p14:sldId id="282"/>
            <p14:sldId id="285"/>
            <p14:sldId id="286"/>
            <p14:sldId id="287"/>
            <p14:sldId id="288"/>
          </p14:sldIdLst>
        </p14:section>
        <p14:section name="内置原子算子" id="{69260D80-7D8A-7647-A5BD-6044498FCD90}">
          <p14:sldIdLst>
            <p14:sldId id="283"/>
            <p14:sldId id="284"/>
            <p14:sldId id="289"/>
            <p14:sldId id="290"/>
            <p14:sldId id="291"/>
            <p14:sldId id="292"/>
            <p14:sldId id="293"/>
          </p14:sldIdLst>
        </p14:section>
        <p14:section name="内置组合子" id="{F59D19E4-82C2-8344-A543-2CA281F86083}">
          <p14:sldIdLst>
            <p14:sldId id="307"/>
            <p14:sldId id="294"/>
            <p14:sldId id="295"/>
            <p14:sldId id="296"/>
            <p14:sldId id="297"/>
            <p14:sldId id="298"/>
          </p14:sldIdLst>
        </p14:section>
        <p14:section name="常用文本算子" id="{0E863BA2-7592-294B-98CB-F36DD126DD6E}">
          <p14:sldIdLst>
            <p14:sldId id="308"/>
            <p14:sldId id="299"/>
            <p14:sldId id="300"/>
            <p14:sldId id="301"/>
            <p14:sldId id="302"/>
            <p14:sldId id="303"/>
            <p14:sldId id="263"/>
            <p14:sldId id="264"/>
            <p14:sldId id="269"/>
            <p14:sldId id="305"/>
            <p14:sldId id="306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889477-0E7F-EB4D-B75C-12E2984F7429}" v="369" dt="2020-06-14T07:35:37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02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-4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刘 鑫" userId="e49f40022464f1e7" providerId="LiveId" clId="{AE889477-0E7F-EB4D-B75C-12E2984F7429}"/>
    <pc:docChg chg="undo custSel mod addSld modSld sldOrd modMainMaster">
      <pc:chgData name="刘 鑫" userId="e49f40022464f1e7" providerId="LiveId" clId="{AE889477-0E7F-EB4D-B75C-12E2984F7429}" dt="2020-06-14T07:35:37.344" v="1828"/>
      <pc:docMkLst>
        <pc:docMk/>
      </pc:docMkLst>
      <pc:sldChg chg="addSp modSp mod setBg">
        <pc:chgData name="刘 鑫" userId="e49f40022464f1e7" providerId="LiveId" clId="{AE889477-0E7F-EB4D-B75C-12E2984F7429}" dt="2020-06-08T03:53:28.946" v="1334"/>
        <pc:sldMkLst>
          <pc:docMk/>
          <pc:sldMk cId="2946803621" sldId="256"/>
        </pc:sldMkLst>
        <pc:spChg chg="mod ord">
          <ac:chgData name="刘 鑫" userId="e49f40022464f1e7" providerId="LiveId" clId="{AE889477-0E7F-EB4D-B75C-12E2984F7429}" dt="2020-06-08T03:48:43.166" v="1308" actId="26606"/>
          <ac:spMkLst>
            <pc:docMk/>
            <pc:sldMk cId="2946803621" sldId="256"/>
            <ac:spMk id="2" creationId="{DFC2A3AA-CD5B-8E41-A169-4C438EAE03BE}"/>
          </ac:spMkLst>
        </pc:spChg>
        <pc:spChg chg="mod">
          <ac:chgData name="刘 鑫" userId="e49f40022464f1e7" providerId="LiveId" clId="{AE889477-0E7F-EB4D-B75C-12E2984F7429}" dt="2020-06-08T03:48:43.166" v="1308" actId="26606"/>
          <ac:spMkLst>
            <pc:docMk/>
            <pc:sldMk cId="2946803621" sldId="256"/>
            <ac:spMk id="3" creationId="{58AC7147-0418-5344-9BC9-E813DB6B1605}"/>
          </ac:spMkLst>
        </pc:spChg>
        <pc:spChg chg="add">
          <ac:chgData name="刘 鑫" userId="e49f40022464f1e7" providerId="LiveId" clId="{AE889477-0E7F-EB4D-B75C-12E2984F7429}" dt="2020-06-08T03:48:43.166" v="1308" actId="26606"/>
          <ac:spMkLst>
            <pc:docMk/>
            <pc:sldMk cId="2946803621" sldId="256"/>
            <ac:spMk id="12" creationId="{5434194B-EB56-4062-98C6-CB72F287E3F7}"/>
          </ac:spMkLst>
        </pc:spChg>
        <pc:spChg chg="add">
          <ac:chgData name="刘 鑫" userId="e49f40022464f1e7" providerId="LiveId" clId="{AE889477-0E7F-EB4D-B75C-12E2984F7429}" dt="2020-06-08T03:48:43.166" v="1308" actId="26606"/>
          <ac:spMkLst>
            <pc:docMk/>
            <pc:sldMk cId="2946803621" sldId="256"/>
            <ac:spMk id="16" creationId="{B817D9AD-5E85-4E85-AC3E-43E24FA91AA1}"/>
          </ac:spMkLst>
        </pc:spChg>
        <pc:spChg chg="add">
          <ac:chgData name="刘 鑫" userId="e49f40022464f1e7" providerId="LiveId" clId="{AE889477-0E7F-EB4D-B75C-12E2984F7429}" dt="2020-06-08T03:48:43.166" v="1308" actId="26606"/>
          <ac:spMkLst>
            <pc:docMk/>
            <pc:sldMk cId="2946803621" sldId="256"/>
            <ac:spMk id="18" creationId="{F0810290-E788-4DE3-B716-DBE58CC6A8EF}"/>
          </ac:spMkLst>
        </pc:spChg>
        <pc:picChg chg="add mod">
          <ac:chgData name="刘 鑫" userId="e49f40022464f1e7" providerId="LiveId" clId="{AE889477-0E7F-EB4D-B75C-12E2984F7429}" dt="2020-06-08T03:48:43.166" v="1308" actId="26606"/>
          <ac:picMkLst>
            <pc:docMk/>
            <pc:sldMk cId="2946803621" sldId="256"/>
            <ac:picMk id="5" creationId="{6411E93F-0EAF-0F46-94DC-07C36617EBAC}"/>
          </ac:picMkLst>
        </pc:picChg>
        <pc:picChg chg="add mod">
          <ac:chgData name="刘 鑫" userId="e49f40022464f1e7" providerId="LiveId" clId="{AE889477-0E7F-EB4D-B75C-12E2984F7429}" dt="2020-06-08T03:48:43.166" v="1308" actId="26606"/>
          <ac:picMkLst>
            <pc:docMk/>
            <pc:sldMk cId="2946803621" sldId="256"/>
            <ac:picMk id="7" creationId="{72680929-0CF3-2745-B33E-1FA283F7053B}"/>
          </ac:picMkLst>
        </pc:picChg>
        <pc:picChg chg="add">
          <ac:chgData name="刘 鑫" userId="e49f40022464f1e7" providerId="LiveId" clId="{AE889477-0E7F-EB4D-B75C-12E2984F7429}" dt="2020-06-08T03:48:43.166" v="1308" actId="26606"/>
          <ac:picMkLst>
            <pc:docMk/>
            <pc:sldMk cId="2946803621" sldId="256"/>
            <ac:picMk id="14" creationId="{B3746DB1-35A8-422F-9955-4F8E75DBB077}"/>
          </ac:picMkLst>
        </pc:picChg>
      </pc:sldChg>
      <pc:sldChg chg="addSp delSp modSp setBg modAnim">
        <pc:chgData name="刘 鑫" userId="e49f40022464f1e7" providerId="LiveId" clId="{AE889477-0E7F-EB4D-B75C-12E2984F7429}" dt="2020-06-08T05:39:53.234" v="1466"/>
        <pc:sldMkLst>
          <pc:docMk/>
          <pc:sldMk cId="3236039353" sldId="257"/>
        </pc:sldMkLst>
        <pc:spChg chg="add del mod">
          <ac:chgData name="刘 鑫" userId="e49f40022464f1e7" providerId="LiveId" clId="{AE889477-0E7F-EB4D-B75C-12E2984F7429}" dt="2020-06-07T04:26:07.235" v="12"/>
          <ac:spMkLst>
            <pc:docMk/>
            <pc:sldMk cId="3236039353" sldId="257"/>
            <ac:spMk id="4" creationId="{E294A3BB-957A-A54A-BB40-B54E81FF7DA6}"/>
          </ac:spMkLst>
        </pc:spChg>
        <pc:picChg chg="add mod">
          <ac:chgData name="刘 鑫" userId="e49f40022464f1e7" providerId="LiveId" clId="{AE889477-0E7F-EB4D-B75C-12E2984F7429}" dt="2020-06-08T03:32:46.818" v="246" actId="1036"/>
          <ac:picMkLst>
            <pc:docMk/>
            <pc:sldMk cId="3236039353" sldId="257"/>
            <ac:picMk id="5" creationId="{B5078B3A-61D0-614C-A72F-7DA8725BB4A0}"/>
          </ac:picMkLst>
        </pc:picChg>
        <pc:picChg chg="add mod">
          <ac:chgData name="刘 鑫" userId="e49f40022464f1e7" providerId="LiveId" clId="{AE889477-0E7F-EB4D-B75C-12E2984F7429}" dt="2020-06-08T03:32:46.818" v="246" actId="1036"/>
          <ac:picMkLst>
            <pc:docMk/>
            <pc:sldMk cId="3236039353" sldId="257"/>
            <ac:picMk id="6" creationId="{920F6BD9-64D3-2542-9DD7-DD7251D5EEF1}"/>
          </ac:picMkLst>
        </pc:picChg>
      </pc:sldChg>
      <pc:sldChg chg="addSp modSp ord modAnim">
        <pc:chgData name="刘 鑫" userId="e49f40022464f1e7" providerId="LiveId" clId="{AE889477-0E7F-EB4D-B75C-12E2984F7429}" dt="2020-06-08T03:52:01.800" v="1310"/>
        <pc:sldMkLst>
          <pc:docMk/>
          <pc:sldMk cId="1330988364" sldId="258"/>
        </pc:sldMkLst>
        <pc:picChg chg="add mod">
          <ac:chgData name="刘 鑫" userId="e49f40022464f1e7" providerId="LiveId" clId="{AE889477-0E7F-EB4D-B75C-12E2984F7429}" dt="2020-06-08T03:33:04.371" v="247"/>
          <ac:picMkLst>
            <pc:docMk/>
            <pc:sldMk cId="1330988364" sldId="258"/>
            <ac:picMk id="4" creationId="{2165F83C-D73B-D446-8260-BFD9C32E3863}"/>
          </ac:picMkLst>
        </pc:picChg>
        <pc:picChg chg="add mod">
          <ac:chgData name="刘 鑫" userId="e49f40022464f1e7" providerId="LiveId" clId="{AE889477-0E7F-EB4D-B75C-12E2984F7429}" dt="2020-06-08T03:33:04.371" v="247"/>
          <ac:picMkLst>
            <pc:docMk/>
            <pc:sldMk cId="1330988364" sldId="258"/>
            <ac:picMk id="5" creationId="{292CA631-D1B7-7646-B7D9-316F1A78B370}"/>
          </ac:picMkLst>
        </pc:picChg>
      </pc:sldChg>
      <pc:sldChg chg="addSp modSp modAnim">
        <pc:chgData name="刘 鑫" userId="e49f40022464f1e7" providerId="LiveId" clId="{AE889477-0E7F-EB4D-B75C-12E2984F7429}" dt="2020-06-08T05:40:30.865" v="1475" actId="20577"/>
        <pc:sldMkLst>
          <pc:docMk/>
          <pc:sldMk cId="3087314612" sldId="259"/>
        </pc:sldMkLst>
        <pc:spChg chg="mod">
          <ac:chgData name="刘 鑫" userId="e49f40022464f1e7" providerId="LiveId" clId="{AE889477-0E7F-EB4D-B75C-12E2984F7429}" dt="2020-06-08T05:40:30.865" v="1475" actId="20577"/>
          <ac:spMkLst>
            <pc:docMk/>
            <pc:sldMk cId="3087314612" sldId="259"/>
            <ac:spMk id="3" creationId="{28C3E68A-6728-EA47-A9B7-CAE4866336A3}"/>
          </ac:spMkLst>
        </pc:spChg>
        <pc:picChg chg="add mod">
          <ac:chgData name="刘 鑫" userId="e49f40022464f1e7" providerId="LiveId" clId="{AE889477-0E7F-EB4D-B75C-12E2984F7429}" dt="2020-06-08T03:33:19.230" v="249"/>
          <ac:picMkLst>
            <pc:docMk/>
            <pc:sldMk cId="3087314612" sldId="259"/>
            <ac:picMk id="4" creationId="{56E35249-6EE2-1E41-B725-A4DC5B932DE8}"/>
          </ac:picMkLst>
        </pc:picChg>
        <pc:picChg chg="add mod">
          <ac:chgData name="刘 鑫" userId="e49f40022464f1e7" providerId="LiveId" clId="{AE889477-0E7F-EB4D-B75C-12E2984F7429}" dt="2020-06-08T03:33:19.230" v="249"/>
          <ac:picMkLst>
            <pc:docMk/>
            <pc:sldMk cId="3087314612" sldId="259"/>
            <ac:picMk id="5" creationId="{41572D2D-8E56-F445-B3C0-195CE9F090E3}"/>
          </ac:picMkLst>
        </pc:picChg>
      </pc:sldChg>
      <pc:sldChg chg="addSp modSp modAnim">
        <pc:chgData name="刘 鑫" userId="e49f40022464f1e7" providerId="LiveId" clId="{AE889477-0E7F-EB4D-B75C-12E2984F7429}" dt="2020-06-13T10:22:48.762" v="1820"/>
        <pc:sldMkLst>
          <pc:docMk/>
          <pc:sldMk cId="1853045555" sldId="260"/>
        </pc:sldMkLst>
        <pc:spChg chg="mod">
          <ac:chgData name="刘 鑫" userId="e49f40022464f1e7" providerId="LiveId" clId="{AE889477-0E7F-EB4D-B75C-12E2984F7429}" dt="2020-06-13T10:22:48.762" v="1820"/>
          <ac:spMkLst>
            <pc:docMk/>
            <pc:sldMk cId="1853045555" sldId="260"/>
            <ac:spMk id="3" creationId="{7D4E12AC-2DA8-2C42-A928-B0C1AD7FCFEF}"/>
          </ac:spMkLst>
        </pc:spChg>
        <pc:picChg chg="add mod">
          <ac:chgData name="刘 鑫" userId="e49f40022464f1e7" providerId="LiveId" clId="{AE889477-0E7F-EB4D-B75C-12E2984F7429}" dt="2020-06-08T03:33:35.445" v="250"/>
          <ac:picMkLst>
            <pc:docMk/>
            <pc:sldMk cId="1853045555" sldId="260"/>
            <ac:picMk id="4" creationId="{B4345504-B16D-1A43-A124-328E16BBD612}"/>
          </ac:picMkLst>
        </pc:picChg>
        <pc:picChg chg="add mod">
          <ac:chgData name="刘 鑫" userId="e49f40022464f1e7" providerId="LiveId" clId="{AE889477-0E7F-EB4D-B75C-12E2984F7429}" dt="2020-06-08T03:33:35.445" v="250"/>
          <ac:picMkLst>
            <pc:docMk/>
            <pc:sldMk cId="1853045555" sldId="260"/>
            <ac:picMk id="5" creationId="{457B532E-3C62-2F4B-9A4F-B96C75BFEF4E}"/>
          </ac:picMkLst>
        </pc:picChg>
      </pc:sldChg>
      <pc:sldChg chg="addSp modSp">
        <pc:chgData name="刘 鑫" userId="e49f40022464f1e7" providerId="LiveId" clId="{AE889477-0E7F-EB4D-B75C-12E2984F7429}" dt="2020-06-08T03:43:29.442" v="1300"/>
        <pc:sldMkLst>
          <pc:docMk/>
          <pc:sldMk cId="1127640204" sldId="263"/>
        </pc:sldMkLst>
        <pc:picChg chg="add mod">
          <ac:chgData name="刘 鑫" userId="e49f40022464f1e7" providerId="LiveId" clId="{AE889477-0E7F-EB4D-B75C-12E2984F7429}" dt="2020-06-08T03:43:29.442" v="1300"/>
          <ac:picMkLst>
            <pc:docMk/>
            <pc:sldMk cId="1127640204" sldId="263"/>
            <ac:picMk id="4" creationId="{FDEAD7CB-3A5E-AC40-AD12-F402EDD91DD5}"/>
          </ac:picMkLst>
        </pc:picChg>
        <pc:picChg chg="add mod">
          <ac:chgData name="刘 鑫" userId="e49f40022464f1e7" providerId="LiveId" clId="{AE889477-0E7F-EB4D-B75C-12E2984F7429}" dt="2020-06-08T03:43:29.442" v="1300"/>
          <ac:picMkLst>
            <pc:docMk/>
            <pc:sldMk cId="1127640204" sldId="263"/>
            <ac:picMk id="5" creationId="{B1F48291-398F-AF4C-8C23-4B0C87F944A6}"/>
          </ac:picMkLst>
        </pc:picChg>
      </pc:sldChg>
      <pc:sldChg chg="addSp modSp">
        <pc:chgData name="刘 鑫" userId="e49f40022464f1e7" providerId="LiveId" clId="{AE889477-0E7F-EB4D-B75C-12E2984F7429}" dt="2020-06-08T03:43:32.574" v="1301"/>
        <pc:sldMkLst>
          <pc:docMk/>
          <pc:sldMk cId="94037768" sldId="264"/>
        </pc:sldMkLst>
        <pc:picChg chg="add mod">
          <ac:chgData name="刘 鑫" userId="e49f40022464f1e7" providerId="LiveId" clId="{AE889477-0E7F-EB4D-B75C-12E2984F7429}" dt="2020-06-08T03:43:32.574" v="1301"/>
          <ac:picMkLst>
            <pc:docMk/>
            <pc:sldMk cId="94037768" sldId="264"/>
            <ac:picMk id="4" creationId="{5B1E8EBE-904A-804F-B7FA-C992B94EA5F0}"/>
          </ac:picMkLst>
        </pc:picChg>
        <pc:picChg chg="add mod">
          <ac:chgData name="刘 鑫" userId="e49f40022464f1e7" providerId="LiveId" clId="{AE889477-0E7F-EB4D-B75C-12E2984F7429}" dt="2020-06-08T03:43:32.574" v="1301"/>
          <ac:picMkLst>
            <pc:docMk/>
            <pc:sldMk cId="94037768" sldId="264"/>
            <ac:picMk id="5" creationId="{9644B11C-7F3C-CE40-B344-F218CF3AF7CA}"/>
          </ac:picMkLst>
        </pc:picChg>
      </pc:sldChg>
      <pc:sldChg chg="addSp modSp mod setBg">
        <pc:chgData name="刘 鑫" userId="e49f40022464f1e7" providerId="LiveId" clId="{AE889477-0E7F-EB4D-B75C-12E2984F7429}" dt="2020-06-08T03:52:44.448" v="1323"/>
        <pc:sldMkLst>
          <pc:docMk/>
          <pc:sldMk cId="407078850" sldId="266"/>
        </pc:sldMkLst>
        <pc:spChg chg="mod ord">
          <ac:chgData name="刘 鑫" userId="e49f40022464f1e7" providerId="LiveId" clId="{AE889477-0E7F-EB4D-B75C-12E2984F7429}" dt="2020-06-08T03:44:01.509" v="1307" actId="26606"/>
          <ac:spMkLst>
            <pc:docMk/>
            <pc:sldMk cId="407078850" sldId="266"/>
            <ac:spMk id="4" creationId="{70FEFE91-2D0D-5148-9F6C-355DA5581DFA}"/>
          </ac:spMkLst>
        </pc:spChg>
        <pc:spChg chg="mod">
          <ac:chgData name="刘 鑫" userId="e49f40022464f1e7" providerId="LiveId" clId="{AE889477-0E7F-EB4D-B75C-12E2984F7429}" dt="2020-06-08T03:44:01.509" v="1307" actId="26606"/>
          <ac:spMkLst>
            <pc:docMk/>
            <pc:sldMk cId="407078850" sldId="266"/>
            <ac:spMk id="5" creationId="{98D313FB-0870-FD49-A1B7-B5F20A45A047}"/>
          </ac:spMkLst>
        </pc:spChg>
        <pc:spChg chg="add">
          <ac:chgData name="刘 鑫" userId="e49f40022464f1e7" providerId="LiveId" clId="{AE889477-0E7F-EB4D-B75C-12E2984F7429}" dt="2020-06-08T03:44:01.509" v="1307" actId="26606"/>
          <ac:spMkLst>
            <pc:docMk/>
            <pc:sldMk cId="407078850" sldId="266"/>
            <ac:spMk id="12" creationId="{5434194B-EB56-4062-98C6-CB72F287E3F7}"/>
          </ac:spMkLst>
        </pc:spChg>
        <pc:spChg chg="add">
          <ac:chgData name="刘 鑫" userId="e49f40022464f1e7" providerId="LiveId" clId="{AE889477-0E7F-EB4D-B75C-12E2984F7429}" dt="2020-06-08T03:44:01.509" v="1307" actId="26606"/>
          <ac:spMkLst>
            <pc:docMk/>
            <pc:sldMk cId="407078850" sldId="266"/>
            <ac:spMk id="16" creationId="{B817D9AD-5E85-4E85-AC3E-43E24FA91AA1}"/>
          </ac:spMkLst>
        </pc:spChg>
        <pc:spChg chg="add">
          <ac:chgData name="刘 鑫" userId="e49f40022464f1e7" providerId="LiveId" clId="{AE889477-0E7F-EB4D-B75C-12E2984F7429}" dt="2020-06-08T03:44:01.509" v="1307" actId="26606"/>
          <ac:spMkLst>
            <pc:docMk/>
            <pc:sldMk cId="407078850" sldId="266"/>
            <ac:spMk id="18" creationId="{F0810290-E788-4DE3-B716-DBE58CC6A8EF}"/>
          </ac:spMkLst>
        </pc:spChg>
        <pc:picChg chg="add mod">
          <ac:chgData name="刘 鑫" userId="e49f40022464f1e7" providerId="LiveId" clId="{AE889477-0E7F-EB4D-B75C-12E2984F7429}" dt="2020-06-08T03:44:01.509" v="1307" actId="26606"/>
          <ac:picMkLst>
            <pc:docMk/>
            <pc:sldMk cId="407078850" sldId="266"/>
            <ac:picMk id="6" creationId="{E8647976-8143-C743-AB41-C2667C85C39D}"/>
          </ac:picMkLst>
        </pc:picChg>
        <pc:picChg chg="add mod">
          <ac:chgData name="刘 鑫" userId="e49f40022464f1e7" providerId="LiveId" clId="{AE889477-0E7F-EB4D-B75C-12E2984F7429}" dt="2020-06-08T03:44:01.509" v="1307" actId="26606"/>
          <ac:picMkLst>
            <pc:docMk/>
            <pc:sldMk cId="407078850" sldId="266"/>
            <ac:picMk id="7" creationId="{46B3A932-4CFB-1141-8402-B170ABBEE79E}"/>
          </ac:picMkLst>
        </pc:picChg>
        <pc:picChg chg="add">
          <ac:chgData name="刘 鑫" userId="e49f40022464f1e7" providerId="LiveId" clId="{AE889477-0E7F-EB4D-B75C-12E2984F7429}" dt="2020-06-08T03:44:01.509" v="1307" actId="26606"/>
          <ac:picMkLst>
            <pc:docMk/>
            <pc:sldMk cId="407078850" sldId="266"/>
            <ac:picMk id="14" creationId="{B3746DB1-35A8-422F-9955-4F8E75DBB077}"/>
          </ac:picMkLst>
        </pc:picChg>
      </pc:sldChg>
      <pc:sldChg chg="addSp modSp modAnim">
        <pc:chgData name="刘 鑫" userId="e49f40022464f1e7" providerId="LiveId" clId="{AE889477-0E7F-EB4D-B75C-12E2984F7429}" dt="2020-06-14T07:34:22.899" v="1822" actId="20577"/>
        <pc:sldMkLst>
          <pc:docMk/>
          <pc:sldMk cId="17673150" sldId="267"/>
        </pc:sldMkLst>
        <pc:spChg chg="mod">
          <ac:chgData name="刘 鑫" userId="e49f40022464f1e7" providerId="LiveId" clId="{AE889477-0E7F-EB4D-B75C-12E2984F7429}" dt="2020-06-14T07:34:22.899" v="1822" actId="20577"/>
          <ac:spMkLst>
            <pc:docMk/>
            <pc:sldMk cId="17673150" sldId="267"/>
            <ac:spMk id="2" creationId="{3A5B23B8-BC00-AF4A-A70B-E1DB2A2C100D}"/>
          </ac:spMkLst>
        </pc:spChg>
        <pc:picChg chg="add mod">
          <ac:chgData name="刘 鑫" userId="e49f40022464f1e7" providerId="LiveId" clId="{AE889477-0E7F-EB4D-B75C-12E2984F7429}" dt="2020-06-08T03:33:10.299" v="248"/>
          <ac:picMkLst>
            <pc:docMk/>
            <pc:sldMk cId="17673150" sldId="267"/>
            <ac:picMk id="4" creationId="{5AC4E72D-9326-8F4E-A426-27EF8E204CD3}"/>
          </ac:picMkLst>
        </pc:picChg>
        <pc:picChg chg="add mod">
          <ac:chgData name="刘 鑫" userId="e49f40022464f1e7" providerId="LiveId" clId="{AE889477-0E7F-EB4D-B75C-12E2984F7429}" dt="2020-06-08T03:33:10.299" v="248"/>
          <ac:picMkLst>
            <pc:docMk/>
            <pc:sldMk cId="17673150" sldId="267"/>
            <ac:picMk id="5" creationId="{BAC2A8A0-E75B-774F-AD0B-1C191A3B9E52}"/>
          </ac:picMkLst>
        </pc:picChg>
      </pc:sldChg>
      <pc:sldChg chg="addSp modSp">
        <pc:chgData name="刘 鑫" userId="e49f40022464f1e7" providerId="LiveId" clId="{AE889477-0E7F-EB4D-B75C-12E2984F7429}" dt="2020-06-08T13:07:22.542" v="1818" actId="20577"/>
        <pc:sldMkLst>
          <pc:docMk/>
          <pc:sldMk cId="3943570932" sldId="269"/>
        </pc:sldMkLst>
        <pc:spChg chg="mod">
          <ac:chgData name="刘 鑫" userId="e49f40022464f1e7" providerId="LiveId" clId="{AE889477-0E7F-EB4D-B75C-12E2984F7429}" dt="2020-06-08T13:07:22.542" v="1818" actId="20577"/>
          <ac:spMkLst>
            <pc:docMk/>
            <pc:sldMk cId="3943570932" sldId="269"/>
            <ac:spMk id="3" creationId="{49AD720F-54EE-2548-8EFA-873E0D85F4EF}"/>
          </ac:spMkLst>
        </pc:spChg>
        <pc:picChg chg="add mod">
          <ac:chgData name="刘 鑫" userId="e49f40022464f1e7" providerId="LiveId" clId="{AE889477-0E7F-EB4D-B75C-12E2984F7429}" dt="2020-06-08T03:43:34.862" v="1302"/>
          <ac:picMkLst>
            <pc:docMk/>
            <pc:sldMk cId="3943570932" sldId="269"/>
            <ac:picMk id="4" creationId="{78366BE6-99D3-1D41-AA41-184CC9019015}"/>
          </ac:picMkLst>
        </pc:picChg>
        <pc:picChg chg="add mod">
          <ac:chgData name="刘 鑫" userId="e49f40022464f1e7" providerId="LiveId" clId="{AE889477-0E7F-EB4D-B75C-12E2984F7429}" dt="2020-06-08T03:43:34.862" v="1302"/>
          <ac:picMkLst>
            <pc:docMk/>
            <pc:sldMk cId="3943570932" sldId="269"/>
            <ac:picMk id="5" creationId="{4A5DF1B4-D0E4-AC48-8AB9-6B71D628B195}"/>
          </ac:picMkLst>
        </pc:picChg>
      </pc:sldChg>
      <pc:sldChg chg="addSp modSp">
        <pc:chgData name="刘 鑫" userId="e49f40022464f1e7" providerId="LiveId" clId="{AE889477-0E7F-EB4D-B75C-12E2984F7429}" dt="2020-06-08T03:34:00.889" v="278" actId="1035"/>
        <pc:sldMkLst>
          <pc:docMk/>
          <pc:sldMk cId="377390807" sldId="270"/>
        </pc:sldMkLst>
        <pc:picChg chg="add mod">
          <ac:chgData name="刘 鑫" userId="e49f40022464f1e7" providerId="LiveId" clId="{AE889477-0E7F-EB4D-B75C-12E2984F7429}" dt="2020-06-08T03:34:00.889" v="278" actId="1035"/>
          <ac:picMkLst>
            <pc:docMk/>
            <pc:sldMk cId="377390807" sldId="270"/>
            <ac:picMk id="6" creationId="{7EE014F1-BE67-EB44-8582-1081A11EE26C}"/>
          </ac:picMkLst>
        </pc:picChg>
        <pc:picChg chg="add mod">
          <ac:chgData name="刘 鑫" userId="e49f40022464f1e7" providerId="LiveId" clId="{AE889477-0E7F-EB4D-B75C-12E2984F7429}" dt="2020-06-08T03:34:00.889" v="278" actId="1035"/>
          <ac:picMkLst>
            <pc:docMk/>
            <pc:sldMk cId="377390807" sldId="270"/>
            <ac:picMk id="7" creationId="{CD161A50-4A93-0745-B090-A07F1DF3763D}"/>
          </ac:picMkLst>
        </pc:picChg>
      </pc:sldChg>
      <pc:sldChg chg="addSp modSp">
        <pc:chgData name="刘 鑫" userId="e49f40022464f1e7" providerId="LiveId" clId="{AE889477-0E7F-EB4D-B75C-12E2984F7429}" dt="2020-06-08T03:34:12.356" v="279"/>
        <pc:sldMkLst>
          <pc:docMk/>
          <pc:sldMk cId="4112706824" sldId="271"/>
        </pc:sldMkLst>
        <pc:picChg chg="add mod">
          <ac:chgData name="刘 鑫" userId="e49f40022464f1e7" providerId="LiveId" clId="{AE889477-0E7F-EB4D-B75C-12E2984F7429}" dt="2020-06-08T03:34:12.356" v="279"/>
          <ac:picMkLst>
            <pc:docMk/>
            <pc:sldMk cId="4112706824" sldId="271"/>
            <ac:picMk id="4" creationId="{DF80D120-D02B-6A4B-A178-E1302F9A465B}"/>
          </ac:picMkLst>
        </pc:picChg>
        <pc:picChg chg="add mod">
          <ac:chgData name="刘 鑫" userId="e49f40022464f1e7" providerId="LiveId" clId="{AE889477-0E7F-EB4D-B75C-12E2984F7429}" dt="2020-06-08T03:34:12.356" v="279"/>
          <ac:picMkLst>
            <pc:docMk/>
            <pc:sldMk cId="4112706824" sldId="271"/>
            <ac:picMk id="5" creationId="{9F3684ED-43F4-E34F-B825-9189EFB554A2}"/>
          </ac:picMkLst>
        </pc:picChg>
      </pc:sldChg>
      <pc:sldChg chg="addSp modSp setBg">
        <pc:chgData name="刘 鑫" userId="e49f40022464f1e7" providerId="LiveId" clId="{AE889477-0E7F-EB4D-B75C-12E2984F7429}" dt="2020-06-08T03:52:44.448" v="1323"/>
        <pc:sldMkLst>
          <pc:docMk/>
          <pc:sldMk cId="1307628572" sldId="272"/>
        </pc:sldMkLst>
        <pc:picChg chg="add mod">
          <ac:chgData name="刘 鑫" userId="e49f40022464f1e7" providerId="LiveId" clId="{AE889477-0E7F-EB4D-B75C-12E2984F7429}" dt="2020-06-08T03:34:19.959" v="280"/>
          <ac:picMkLst>
            <pc:docMk/>
            <pc:sldMk cId="1307628572" sldId="272"/>
            <ac:picMk id="5" creationId="{B54C8014-01BE-3344-897A-76663837CAAD}"/>
          </ac:picMkLst>
        </pc:picChg>
        <pc:picChg chg="add mod">
          <ac:chgData name="刘 鑫" userId="e49f40022464f1e7" providerId="LiveId" clId="{AE889477-0E7F-EB4D-B75C-12E2984F7429}" dt="2020-06-08T03:34:19.959" v="280"/>
          <ac:picMkLst>
            <pc:docMk/>
            <pc:sldMk cId="1307628572" sldId="272"/>
            <ac:picMk id="6" creationId="{17DEC571-27EA-114B-ACF4-556367AE8695}"/>
          </ac:picMkLst>
        </pc:picChg>
      </pc:sldChg>
      <pc:sldChg chg="addSp modSp setBg">
        <pc:chgData name="刘 鑫" userId="e49f40022464f1e7" providerId="LiveId" clId="{AE889477-0E7F-EB4D-B75C-12E2984F7429}" dt="2020-06-08T03:54:16.864" v="1343" actId="1076"/>
        <pc:sldMkLst>
          <pc:docMk/>
          <pc:sldMk cId="4019893309" sldId="273"/>
        </pc:sldMkLst>
        <pc:picChg chg="add mod">
          <ac:chgData name="刘 鑫" userId="e49f40022464f1e7" providerId="LiveId" clId="{AE889477-0E7F-EB4D-B75C-12E2984F7429}" dt="2020-06-08T03:54:16.864" v="1343" actId="1076"/>
          <ac:picMkLst>
            <pc:docMk/>
            <pc:sldMk cId="4019893309" sldId="273"/>
            <ac:picMk id="8" creationId="{C5142552-D0AC-334A-B892-284B40107D4B}"/>
          </ac:picMkLst>
        </pc:picChg>
        <pc:picChg chg="add mod">
          <ac:chgData name="刘 鑫" userId="e49f40022464f1e7" providerId="LiveId" clId="{AE889477-0E7F-EB4D-B75C-12E2984F7429}" dt="2020-06-08T03:54:16.864" v="1343" actId="1076"/>
          <ac:picMkLst>
            <pc:docMk/>
            <pc:sldMk cId="4019893309" sldId="273"/>
            <ac:picMk id="10" creationId="{A1D81ED1-EB0C-F340-9DFA-FDF9DA8C69CE}"/>
          </ac:picMkLst>
        </pc:picChg>
      </pc:sldChg>
      <pc:sldChg chg="addSp modSp setBg">
        <pc:chgData name="刘 鑫" userId="e49f40022464f1e7" providerId="LiveId" clId="{AE889477-0E7F-EB4D-B75C-12E2984F7429}" dt="2020-06-08T03:54:31.510" v="1344" actId="1076"/>
        <pc:sldMkLst>
          <pc:docMk/>
          <pc:sldMk cId="3794546752" sldId="274"/>
        </pc:sldMkLst>
        <pc:picChg chg="add mod">
          <ac:chgData name="刘 鑫" userId="e49f40022464f1e7" providerId="LiveId" clId="{AE889477-0E7F-EB4D-B75C-12E2984F7429}" dt="2020-06-08T03:54:31.510" v="1344" actId="1076"/>
          <ac:picMkLst>
            <pc:docMk/>
            <pc:sldMk cId="3794546752" sldId="274"/>
            <ac:picMk id="5" creationId="{AA11871D-85C0-7E41-BFF0-805C73F7460F}"/>
          </ac:picMkLst>
        </pc:picChg>
        <pc:picChg chg="add mod">
          <ac:chgData name="刘 鑫" userId="e49f40022464f1e7" providerId="LiveId" clId="{AE889477-0E7F-EB4D-B75C-12E2984F7429}" dt="2020-06-08T03:54:31.510" v="1344" actId="1076"/>
          <ac:picMkLst>
            <pc:docMk/>
            <pc:sldMk cId="3794546752" sldId="274"/>
            <ac:picMk id="7" creationId="{218D4EBA-332F-0048-B9BB-567116F6BD68}"/>
          </ac:picMkLst>
        </pc:picChg>
      </pc:sldChg>
      <pc:sldChg chg="addSp delSp modSp mod setBg">
        <pc:chgData name="刘 鑫" userId="e49f40022464f1e7" providerId="LiveId" clId="{AE889477-0E7F-EB4D-B75C-12E2984F7429}" dt="2020-06-08T12:45:14.357" v="1774" actId="1076"/>
        <pc:sldMkLst>
          <pc:docMk/>
          <pc:sldMk cId="628403630" sldId="275"/>
        </pc:sldMkLst>
        <pc:spChg chg="mod">
          <ac:chgData name="刘 鑫" userId="e49f40022464f1e7" providerId="LiveId" clId="{AE889477-0E7F-EB4D-B75C-12E2984F7429}" dt="2020-06-08T12:45:10.486" v="1773" actId="1076"/>
          <ac:spMkLst>
            <pc:docMk/>
            <pc:sldMk cId="628403630" sldId="275"/>
            <ac:spMk id="2" creationId="{C30E3DA3-04FE-A445-A806-81DFA7EABAB3}"/>
          </ac:spMkLst>
        </pc:spChg>
        <pc:spChg chg="add del mod">
          <ac:chgData name="刘 鑫" userId="e49f40022464f1e7" providerId="LiveId" clId="{AE889477-0E7F-EB4D-B75C-12E2984F7429}" dt="2020-06-08T12:43:13.598" v="1748"/>
          <ac:spMkLst>
            <pc:docMk/>
            <pc:sldMk cId="628403630" sldId="275"/>
            <ac:spMk id="4" creationId="{2BA577A4-E301-A44F-AC02-3665C6FA4651}"/>
          </ac:spMkLst>
        </pc:spChg>
        <pc:spChg chg="add del">
          <ac:chgData name="刘 鑫" userId="e49f40022464f1e7" providerId="LiveId" clId="{AE889477-0E7F-EB4D-B75C-12E2984F7429}" dt="2020-06-08T12:44:49.078" v="1769" actId="26606"/>
          <ac:spMkLst>
            <pc:docMk/>
            <pc:sldMk cId="628403630" sldId="275"/>
            <ac:spMk id="11" creationId="{ECEF6C2F-9906-4F89-9B4F-598E9F344B03}"/>
          </ac:spMkLst>
        </pc:spChg>
        <pc:spChg chg="add del">
          <ac:chgData name="刘 鑫" userId="e49f40022464f1e7" providerId="LiveId" clId="{AE889477-0E7F-EB4D-B75C-12E2984F7429}" dt="2020-06-08T12:44:49.078" v="1769" actId="26606"/>
          <ac:spMkLst>
            <pc:docMk/>
            <pc:sldMk cId="628403630" sldId="275"/>
            <ac:spMk id="12" creationId="{91E12CD6-A76F-439F-9C98-C0211D8FD814}"/>
          </ac:spMkLst>
        </pc:spChg>
        <pc:spChg chg="add del">
          <ac:chgData name="刘 鑫" userId="e49f40022464f1e7" providerId="LiveId" clId="{AE889477-0E7F-EB4D-B75C-12E2984F7429}" dt="2020-06-08T12:43:40.561" v="1753" actId="26606"/>
          <ac:spMkLst>
            <pc:docMk/>
            <pc:sldMk cId="628403630" sldId="275"/>
            <ac:spMk id="14" creationId="{74426AB7-D619-4515-962A-BC83909EC015}"/>
          </ac:spMkLst>
        </pc:spChg>
        <pc:spChg chg="add del">
          <ac:chgData name="刘 鑫" userId="e49f40022464f1e7" providerId="LiveId" clId="{AE889477-0E7F-EB4D-B75C-12E2984F7429}" dt="2020-06-08T12:45:00.042" v="1771" actId="26606"/>
          <ac:spMkLst>
            <pc:docMk/>
            <pc:sldMk cId="628403630" sldId="275"/>
            <ac:spMk id="15" creationId="{A4AC5506-6312-4701-8D3C-40187889A947}"/>
          </ac:spMkLst>
        </pc:spChg>
        <pc:spChg chg="add del">
          <ac:chgData name="刘 鑫" userId="e49f40022464f1e7" providerId="LiveId" clId="{AE889477-0E7F-EB4D-B75C-12E2984F7429}" dt="2020-06-08T12:43:40.561" v="1753" actId="26606"/>
          <ac:spMkLst>
            <pc:docMk/>
            <pc:sldMk cId="628403630" sldId="275"/>
            <ac:spMk id="16" creationId="{DE47DF98-723F-4AAC-ABCF-CACBC438F78F}"/>
          </ac:spMkLst>
        </pc:spChg>
        <pc:picChg chg="add del mod">
          <ac:chgData name="刘 鑫" userId="e49f40022464f1e7" providerId="LiveId" clId="{AE889477-0E7F-EB4D-B75C-12E2984F7429}" dt="2020-06-08T06:27:39.176" v="1499"/>
          <ac:picMkLst>
            <pc:docMk/>
            <pc:sldMk cId="628403630" sldId="275"/>
            <ac:picMk id="4" creationId="{D586E65C-FA50-2F4B-9B4B-DF5A02609EA0}"/>
          </ac:picMkLst>
        </pc:picChg>
        <pc:picChg chg="add del mod">
          <ac:chgData name="刘 鑫" userId="e49f40022464f1e7" providerId="LiveId" clId="{AE889477-0E7F-EB4D-B75C-12E2984F7429}" dt="2020-06-08T06:27:39.176" v="1499"/>
          <ac:picMkLst>
            <pc:docMk/>
            <pc:sldMk cId="628403630" sldId="275"/>
            <ac:picMk id="5" creationId="{535CE4A5-B1C9-E34E-8080-FF7E57F99F45}"/>
          </ac:picMkLst>
        </pc:picChg>
        <pc:picChg chg="del mod">
          <ac:chgData name="刘 鑫" userId="e49f40022464f1e7" providerId="LiveId" clId="{AE889477-0E7F-EB4D-B75C-12E2984F7429}" dt="2020-06-08T12:43:11.419" v="1747" actId="478"/>
          <ac:picMkLst>
            <pc:docMk/>
            <pc:sldMk cId="628403630" sldId="275"/>
            <ac:picMk id="6" creationId="{F4B52132-B60F-E14D-A1D4-99B835C199BB}"/>
          </ac:picMkLst>
        </pc:picChg>
        <pc:picChg chg="add del mod">
          <ac:chgData name="刘 鑫" userId="e49f40022464f1e7" providerId="LiveId" clId="{AE889477-0E7F-EB4D-B75C-12E2984F7429}" dt="2020-06-08T12:43:32.180" v="1751" actId="21"/>
          <ac:picMkLst>
            <pc:docMk/>
            <pc:sldMk cId="628403630" sldId="275"/>
            <ac:picMk id="7" creationId="{8E1FDDC3-6E0A-DA4D-A290-B384CB38CABA}"/>
          </ac:picMkLst>
        </pc:picChg>
        <pc:picChg chg="add del mod">
          <ac:chgData name="刘 鑫" userId="e49f40022464f1e7" providerId="LiveId" clId="{AE889477-0E7F-EB4D-B75C-12E2984F7429}" dt="2020-06-08T12:43:32.180" v="1751" actId="21"/>
          <ac:picMkLst>
            <pc:docMk/>
            <pc:sldMk cId="628403630" sldId="275"/>
            <ac:picMk id="8" creationId="{CC22BF45-F468-B047-AD46-1779061866BE}"/>
          </ac:picMkLst>
        </pc:picChg>
        <pc:picChg chg="add mod">
          <ac:chgData name="刘 鑫" userId="e49f40022464f1e7" providerId="LiveId" clId="{AE889477-0E7F-EB4D-B75C-12E2984F7429}" dt="2020-06-08T12:45:14.357" v="1774" actId="1076"/>
          <ac:picMkLst>
            <pc:docMk/>
            <pc:sldMk cId="628403630" sldId="275"/>
            <ac:picMk id="9" creationId="{44D309AD-9AD0-D243-9025-4F2AD0E7B0AF}"/>
          </ac:picMkLst>
        </pc:picChg>
        <pc:cxnChg chg="add del">
          <ac:chgData name="刘 鑫" userId="e49f40022464f1e7" providerId="LiveId" clId="{AE889477-0E7F-EB4D-B75C-12E2984F7429}" dt="2020-06-08T12:43:40.561" v="1753" actId="26606"/>
          <ac:cxnSpMkLst>
            <pc:docMk/>
            <pc:sldMk cId="628403630" sldId="275"/>
            <ac:cxnSpMk id="18" creationId="{EA29FC7C-9308-4FDE-8DCA-405668055B0F}"/>
          </ac:cxnSpMkLst>
        </pc:cxnChg>
      </pc:sldChg>
      <pc:sldChg chg="addSp modSp setBg">
        <pc:chgData name="刘 鑫" userId="e49f40022464f1e7" providerId="LiveId" clId="{AE889477-0E7F-EB4D-B75C-12E2984F7429}" dt="2020-06-08T05:54:53.550" v="1498" actId="20577"/>
        <pc:sldMkLst>
          <pc:docMk/>
          <pc:sldMk cId="2239901689" sldId="276"/>
        </pc:sldMkLst>
        <pc:spChg chg="mod">
          <ac:chgData name="刘 鑫" userId="e49f40022464f1e7" providerId="LiveId" clId="{AE889477-0E7F-EB4D-B75C-12E2984F7429}" dt="2020-06-08T05:54:53.550" v="1498" actId="20577"/>
          <ac:spMkLst>
            <pc:docMk/>
            <pc:sldMk cId="2239901689" sldId="276"/>
            <ac:spMk id="2" creationId="{9E925CDC-D3AA-4449-B4A2-61F3F923702F}"/>
          </ac:spMkLst>
        </pc:spChg>
        <pc:picChg chg="add mod">
          <ac:chgData name="刘 鑫" userId="e49f40022464f1e7" providerId="LiveId" clId="{AE889477-0E7F-EB4D-B75C-12E2984F7429}" dt="2020-06-08T03:35:27.439" v="578"/>
          <ac:picMkLst>
            <pc:docMk/>
            <pc:sldMk cId="2239901689" sldId="276"/>
            <ac:picMk id="5" creationId="{DAF6F62A-8FCD-C84B-9D33-10261C75C721}"/>
          </ac:picMkLst>
        </pc:picChg>
        <pc:picChg chg="add mod">
          <ac:chgData name="刘 鑫" userId="e49f40022464f1e7" providerId="LiveId" clId="{AE889477-0E7F-EB4D-B75C-12E2984F7429}" dt="2020-06-08T03:35:27.439" v="578"/>
          <ac:picMkLst>
            <pc:docMk/>
            <pc:sldMk cId="2239901689" sldId="276"/>
            <ac:picMk id="7" creationId="{E045B03D-F1CE-A146-9E0C-9AE295E437AF}"/>
          </ac:picMkLst>
        </pc:picChg>
      </pc:sldChg>
      <pc:sldChg chg="addSp modSp setBg">
        <pc:chgData name="刘 鑫" userId="e49f40022464f1e7" providerId="LiveId" clId="{AE889477-0E7F-EB4D-B75C-12E2984F7429}" dt="2020-06-08T05:54:47.723" v="1496" actId="20577"/>
        <pc:sldMkLst>
          <pc:docMk/>
          <pc:sldMk cId="4083205324" sldId="277"/>
        </pc:sldMkLst>
        <pc:spChg chg="mod">
          <ac:chgData name="刘 鑫" userId="e49f40022464f1e7" providerId="LiveId" clId="{AE889477-0E7F-EB4D-B75C-12E2984F7429}" dt="2020-06-08T05:54:47.723" v="1496" actId="20577"/>
          <ac:spMkLst>
            <pc:docMk/>
            <pc:sldMk cId="4083205324" sldId="277"/>
            <ac:spMk id="2" creationId="{81CF9D61-79CB-4F41-90ED-CA6ABC0D4AD0}"/>
          </ac:spMkLst>
        </pc:spChg>
        <pc:picChg chg="add mod">
          <ac:chgData name="刘 鑫" userId="e49f40022464f1e7" providerId="LiveId" clId="{AE889477-0E7F-EB4D-B75C-12E2984F7429}" dt="2020-06-08T03:35:29.977" v="579"/>
          <ac:picMkLst>
            <pc:docMk/>
            <pc:sldMk cId="4083205324" sldId="277"/>
            <ac:picMk id="5" creationId="{74765128-AE2A-3F41-B5A1-15D391A63610}"/>
          </ac:picMkLst>
        </pc:picChg>
        <pc:picChg chg="add mod">
          <ac:chgData name="刘 鑫" userId="e49f40022464f1e7" providerId="LiveId" clId="{AE889477-0E7F-EB4D-B75C-12E2984F7429}" dt="2020-06-08T03:35:29.977" v="579"/>
          <ac:picMkLst>
            <pc:docMk/>
            <pc:sldMk cId="4083205324" sldId="277"/>
            <ac:picMk id="7" creationId="{F6897B1E-7023-B842-B95E-FCC85A35CCCA}"/>
          </ac:picMkLst>
        </pc:picChg>
      </pc:sldChg>
      <pc:sldChg chg="addSp modSp setBg">
        <pc:chgData name="刘 鑫" userId="e49f40022464f1e7" providerId="LiveId" clId="{AE889477-0E7F-EB4D-B75C-12E2984F7429}" dt="2020-06-08T03:52:44.448" v="1323"/>
        <pc:sldMkLst>
          <pc:docMk/>
          <pc:sldMk cId="2983786646" sldId="278"/>
        </pc:sldMkLst>
        <pc:picChg chg="add mod">
          <ac:chgData name="刘 鑫" userId="e49f40022464f1e7" providerId="LiveId" clId="{AE889477-0E7F-EB4D-B75C-12E2984F7429}" dt="2020-06-08T03:35:34.721" v="581" actId="1038"/>
          <ac:picMkLst>
            <pc:docMk/>
            <pc:sldMk cId="2983786646" sldId="278"/>
            <ac:picMk id="9" creationId="{2547F548-6499-F64C-8240-A6A8B68666A6}"/>
          </ac:picMkLst>
        </pc:picChg>
        <pc:picChg chg="add mod">
          <ac:chgData name="刘 鑫" userId="e49f40022464f1e7" providerId="LiveId" clId="{AE889477-0E7F-EB4D-B75C-12E2984F7429}" dt="2020-06-08T03:35:34.721" v="581" actId="1038"/>
          <ac:picMkLst>
            <pc:docMk/>
            <pc:sldMk cId="2983786646" sldId="278"/>
            <ac:picMk id="10" creationId="{3FA17966-EF79-7B4C-8F9B-517F6147C869}"/>
          </ac:picMkLst>
        </pc:picChg>
      </pc:sldChg>
      <pc:sldChg chg="addSp modSp setBg">
        <pc:chgData name="刘 鑫" userId="e49f40022464f1e7" providerId="LiveId" clId="{AE889477-0E7F-EB4D-B75C-12E2984F7429}" dt="2020-06-08T05:43:44.712" v="1478" actId="1076"/>
        <pc:sldMkLst>
          <pc:docMk/>
          <pc:sldMk cId="205294931" sldId="279"/>
        </pc:sldMkLst>
        <pc:picChg chg="mod">
          <ac:chgData name="刘 鑫" userId="e49f40022464f1e7" providerId="LiveId" clId="{AE889477-0E7F-EB4D-B75C-12E2984F7429}" dt="2020-06-08T05:43:44.712" v="1478" actId="1076"/>
          <ac:picMkLst>
            <pc:docMk/>
            <pc:sldMk cId="205294931" sldId="279"/>
            <ac:picMk id="6" creationId="{AFFA801E-F75A-1B45-90EA-CC58BE68F42F}"/>
          </ac:picMkLst>
        </pc:picChg>
        <pc:picChg chg="add mod">
          <ac:chgData name="刘 鑫" userId="e49f40022464f1e7" providerId="LiveId" clId="{AE889477-0E7F-EB4D-B75C-12E2984F7429}" dt="2020-06-08T03:35:40.210" v="582"/>
          <ac:picMkLst>
            <pc:docMk/>
            <pc:sldMk cId="205294931" sldId="279"/>
            <ac:picMk id="9" creationId="{77245947-5FA3-6B46-BEF8-02F03ADB1400}"/>
          </ac:picMkLst>
        </pc:picChg>
        <pc:picChg chg="add mod">
          <ac:chgData name="刘 鑫" userId="e49f40022464f1e7" providerId="LiveId" clId="{AE889477-0E7F-EB4D-B75C-12E2984F7429}" dt="2020-06-08T03:35:40.210" v="582"/>
          <ac:picMkLst>
            <pc:docMk/>
            <pc:sldMk cId="205294931" sldId="279"/>
            <ac:picMk id="10" creationId="{44ED8287-7B49-6C41-BEFE-F3049F9BED44}"/>
          </ac:picMkLst>
        </pc:picChg>
      </pc:sldChg>
      <pc:sldChg chg="addSp modSp setBg">
        <pc:chgData name="刘 鑫" userId="e49f40022464f1e7" providerId="LiveId" clId="{AE889477-0E7F-EB4D-B75C-12E2984F7429}" dt="2020-06-08T03:52:44.448" v="1323"/>
        <pc:sldMkLst>
          <pc:docMk/>
          <pc:sldMk cId="2660509429" sldId="280"/>
        </pc:sldMkLst>
        <pc:picChg chg="add mod">
          <ac:chgData name="刘 鑫" userId="e49f40022464f1e7" providerId="LiveId" clId="{AE889477-0E7F-EB4D-B75C-12E2984F7429}" dt="2020-06-08T03:36:05.112" v="740" actId="1036"/>
          <ac:picMkLst>
            <pc:docMk/>
            <pc:sldMk cId="2660509429" sldId="280"/>
            <ac:picMk id="5" creationId="{0A1C9F31-C83B-684F-9D2B-6251B2611213}"/>
          </ac:picMkLst>
        </pc:picChg>
        <pc:picChg chg="add mod">
          <ac:chgData name="刘 鑫" userId="e49f40022464f1e7" providerId="LiveId" clId="{AE889477-0E7F-EB4D-B75C-12E2984F7429}" dt="2020-06-08T03:36:05.112" v="740" actId="1036"/>
          <ac:picMkLst>
            <pc:docMk/>
            <pc:sldMk cId="2660509429" sldId="280"/>
            <ac:picMk id="7" creationId="{1CD65D28-7352-F748-958F-AFFAF8DEF35D}"/>
          </ac:picMkLst>
        </pc:picChg>
      </pc:sldChg>
      <pc:sldChg chg="addSp modSp setBg">
        <pc:chgData name="刘 鑫" userId="e49f40022464f1e7" providerId="LiveId" clId="{AE889477-0E7F-EB4D-B75C-12E2984F7429}" dt="2020-06-08T03:52:44.448" v="1323"/>
        <pc:sldMkLst>
          <pc:docMk/>
          <pc:sldMk cId="1224255876" sldId="281"/>
        </pc:sldMkLst>
        <pc:picChg chg="add mod">
          <ac:chgData name="刘 鑫" userId="e49f40022464f1e7" providerId="LiveId" clId="{AE889477-0E7F-EB4D-B75C-12E2984F7429}" dt="2020-06-08T03:37:19.203" v="999" actId="1036"/>
          <ac:picMkLst>
            <pc:docMk/>
            <pc:sldMk cId="1224255876" sldId="281"/>
            <ac:picMk id="5" creationId="{BA35C96E-A245-6741-97E9-D86AC2EF7B46}"/>
          </ac:picMkLst>
        </pc:picChg>
        <pc:picChg chg="add mod">
          <ac:chgData name="刘 鑫" userId="e49f40022464f1e7" providerId="LiveId" clId="{AE889477-0E7F-EB4D-B75C-12E2984F7429}" dt="2020-06-08T03:37:19.203" v="999" actId="1036"/>
          <ac:picMkLst>
            <pc:docMk/>
            <pc:sldMk cId="1224255876" sldId="281"/>
            <ac:picMk id="7" creationId="{A5060C1E-9F37-6B42-80D8-5B8049E0A030}"/>
          </ac:picMkLst>
        </pc:picChg>
      </pc:sldChg>
      <pc:sldChg chg="addSp modSp setBg">
        <pc:chgData name="刘 鑫" userId="e49f40022464f1e7" providerId="LiveId" clId="{AE889477-0E7F-EB4D-B75C-12E2984F7429}" dt="2020-06-08T03:52:44.448" v="1323"/>
        <pc:sldMkLst>
          <pc:docMk/>
          <pc:sldMk cId="3657920976" sldId="282"/>
        </pc:sldMkLst>
        <pc:picChg chg="add mod">
          <ac:chgData name="刘 鑫" userId="e49f40022464f1e7" providerId="LiveId" clId="{AE889477-0E7F-EB4D-B75C-12E2984F7429}" dt="2020-06-08T03:37:55.563" v="1211" actId="1036"/>
          <ac:picMkLst>
            <pc:docMk/>
            <pc:sldMk cId="3657920976" sldId="282"/>
            <ac:picMk id="5" creationId="{AA5D54F2-72F1-C347-BB75-53789AB6D04C}"/>
          </ac:picMkLst>
        </pc:picChg>
        <pc:picChg chg="add mod">
          <ac:chgData name="刘 鑫" userId="e49f40022464f1e7" providerId="LiveId" clId="{AE889477-0E7F-EB4D-B75C-12E2984F7429}" dt="2020-06-08T03:37:55.563" v="1211" actId="1036"/>
          <ac:picMkLst>
            <pc:docMk/>
            <pc:sldMk cId="3657920976" sldId="282"/>
            <ac:picMk id="7" creationId="{FD1858AE-F079-B047-930A-E9BA2E991C83}"/>
          </ac:picMkLst>
        </pc:picChg>
      </pc:sldChg>
      <pc:sldChg chg="addSp delSp modSp">
        <pc:chgData name="刘 鑫" userId="e49f40022464f1e7" providerId="LiveId" clId="{AE889477-0E7F-EB4D-B75C-12E2984F7429}" dt="2020-06-08T06:56:18.063" v="1714" actId="1037"/>
        <pc:sldMkLst>
          <pc:docMk/>
          <pc:sldMk cId="1035913120" sldId="283"/>
        </pc:sldMkLst>
        <pc:picChg chg="add del mod">
          <ac:chgData name="刘 鑫" userId="e49f40022464f1e7" providerId="LiveId" clId="{AE889477-0E7F-EB4D-B75C-12E2984F7429}" dt="2020-06-08T06:56:06.137" v="1670" actId="478"/>
          <ac:picMkLst>
            <pc:docMk/>
            <pc:sldMk cId="1035913120" sldId="283"/>
            <ac:picMk id="4" creationId="{F31157DB-0B4E-BD4C-9BEC-1E512C90ADA6}"/>
          </ac:picMkLst>
        </pc:picChg>
        <pc:picChg chg="add del mod">
          <ac:chgData name="刘 鑫" userId="e49f40022464f1e7" providerId="LiveId" clId="{AE889477-0E7F-EB4D-B75C-12E2984F7429}" dt="2020-06-08T06:56:06.137" v="1670" actId="478"/>
          <ac:picMkLst>
            <pc:docMk/>
            <pc:sldMk cId="1035913120" sldId="283"/>
            <ac:picMk id="6" creationId="{A2BDC867-D55B-894F-9328-B5DF8FF52C44}"/>
          </ac:picMkLst>
        </pc:picChg>
        <pc:picChg chg="add mod">
          <ac:chgData name="刘 鑫" userId="e49f40022464f1e7" providerId="LiveId" clId="{AE889477-0E7F-EB4D-B75C-12E2984F7429}" dt="2020-06-08T06:56:18.063" v="1714" actId="1037"/>
          <ac:picMkLst>
            <pc:docMk/>
            <pc:sldMk cId="1035913120" sldId="283"/>
            <ac:picMk id="7" creationId="{25C4B126-6818-4F4F-A137-ED73DA6BDFCE}"/>
          </ac:picMkLst>
        </pc:picChg>
        <pc:picChg chg="add mod">
          <ac:chgData name="刘 鑫" userId="e49f40022464f1e7" providerId="LiveId" clId="{AE889477-0E7F-EB4D-B75C-12E2984F7429}" dt="2020-06-08T06:56:18.063" v="1714" actId="1037"/>
          <ac:picMkLst>
            <pc:docMk/>
            <pc:sldMk cId="1035913120" sldId="283"/>
            <ac:picMk id="8" creationId="{59EC8887-74C9-E34E-90CA-7F8B8ADF92EF}"/>
          </ac:picMkLst>
        </pc:picChg>
      </pc:sldChg>
      <pc:sldChg chg="addSp delSp modSp mod setBg">
        <pc:chgData name="刘 鑫" userId="e49f40022464f1e7" providerId="LiveId" clId="{AE889477-0E7F-EB4D-B75C-12E2984F7429}" dt="2020-06-08T12:55:59.608" v="1779"/>
        <pc:sldMkLst>
          <pc:docMk/>
          <pc:sldMk cId="216056174" sldId="284"/>
        </pc:sldMkLst>
        <pc:spChg chg="mod">
          <ac:chgData name="刘 鑫" userId="e49f40022464f1e7" providerId="LiveId" clId="{AE889477-0E7F-EB4D-B75C-12E2984F7429}" dt="2020-06-08T12:55:57.261" v="1778" actId="26606"/>
          <ac:spMkLst>
            <pc:docMk/>
            <pc:sldMk cId="216056174" sldId="284"/>
            <ac:spMk id="4" creationId="{37EE914C-CB58-F644-AFD3-4271E7F5F7CB}"/>
          </ac:spMkLst>
        </pc:spChg>
        <pc:spChg chg="mod">
          <ac:chgData name="刘 鑫" userId="e49f40022464f1e7" providerId="LiveId" clId="{AE889477-0E7F-EB4D-B75C-12E2984F7429}" dt="2020-06-08T12:55:57.261" v="1778" actId="26606"/>
          <ac:spMkLst>
            <pc:docMk/>
            <pc:sldMk cId="216056174" sldId="284"/>
            <ac:spMk id="6" creationId="{3DB8871F-5221-2A47-A522-472C1E7573AF}"/>
          </ac:spMkLst>
        </pc:spChg>
        <pc:picChg chg="add del mod">
          <ac:chgData name="刘 鑫" userId="e49f40022464f1e7" providerId="LiveId" clId="{AE889477-0E7F-EB4D-B75C-12E2984F7429}" dt="2020-06-08T12:55:49.861" v="1777" actId="21"/>
          <ac:picMkLst>
            <pc:docMk/>
            <pc:sldMk cId="216056174" sldId="284"/>
            <ac:picMk id="5" creationId="{5B740CB3-288D-A241-B3BA-F2E67EE745B1}"/>
          </ac:picMkLst>
        </pc:picChg>
        <pc:picChg chg="add del mod">
          <ac:chgData name="刘 鑫" userId="e49f40022464f1e7" providerId="LiveId" clId="{AE889477-0E7F-EB4D-B75C-12E2984F7429}" dt="2020-06-08T12:55:49.861" v="1777" actId="21"/>
          <ac:picMkLst>
            <pc:docMk/>
            <pc:sldMk cId="216056174" sldId="284"/>
            <ac:picMk id="7" creationId="{EE8562A3-F099-4942-8597-D7A3679CB9F1}"/>
          </ac:picMkLst>
        </pc:picChg>
        <pc:picChg chg="mod ord">
          <ac:chgData name="刘 鑫" userId="e49f40022464f1e7" providerId="LiveId" clId="{AE889477-0E7F-EB4D-B75C-12E2984F7429}" dt="2020-06-08T12:55:57.261" v="1778" actId="26606"/>
          <ac:picMkLst>
            <pc:docMk/>
            <pc:sldMk cId="216056174" sldId="284"/>
            <ac:picMk id="8" creationId="{4EBE77EF-3193-4948-866E-3AAD262C7828}"/>
          </ac:picMkLst>
        </pc:picChg>
        <pc:picChg chg="add mod">
          <ac:chgData name="刘 鑫" userId="e49f40022464f1e7" providerId="LiveId" clId="{AE889477-0E7F-EB4D-B75C-12E2984F7429}" dt="2020-06-08T12:55:59.608" v="1779"/>
          <ac:picMkLst>
            <pc:docMk/>
            <pc:sldMk cId="216056174" sldId="284"/>
            <ac:picMk id="9" creationId="{99C6DF88-291E-6F4D-8500-716AF8A85CBA}"/>
          </ac:picMkLst>
        </pc:picChg>
        <pc:picChg chg="add mod">
          <ac:chgData name="刘 鑫" userId="e49f40022464f1e7" providerId="LiveId" clId="{AE889477-0E7F-EB4D-B75C-12E2984F7429}" dt="2020-06-08T12:55:59.608" v="1779"/>
          <ac:picMkLst>
            <pc:docMk/>
            <pc:sldMk cId="216056174" sldId="284"/>
            <ac:picMk id="10" creationId="{DAFAF265-1838-5844-98ED-27FB222E2B00}"/>
          </ac:picMkLst>
        </pc:picChg>
      </pc:sldChg>
      <pc:sldChg chg="addSp modSp setBg">
        <pc:chgData name="刘 鑫" userId="e49f40022464f1e7" providerId="LiveId" clId="{AE889477-0E7F-EB4D-B75C-12E2984F7429}" dt="2020-06-08T04:04:05.492" v="1395" actId="1035"/>
        <pc:sldMkLst>
          <pc:docMk/>
          <pc:sldMk cId="2386880361" sldId="285"/>
        </pc:sldMkLst>
        <pc:picChg chg="add mod">
          <ac:chgData name="刘 鑫" userId="e49f40022464f1e7" providerId="LiveId" clId="{AE889477-0E7F-EB4D-B75C-12E2984F7429}" dt="2020-06-08T04:04:05.492" v="1395" actId="1035"/>
          <ac:picMkLst>
            <pc:docMk/>
            <pc:sldMk cId="2386880361" sldId="285"/>
            <ac:picMk id="5" creationId="{2AAB6BB8-F572-8B4F-85F8-77A482D5A0C4}"/>
          </ac:picMkLst>
        </pc:picChg>
        <pc:picChg chg="add mod">
          <ac:chgData name="刘 鑫" userId="e49f40022464f1e7" providerId="LiveId" clId="{AE889477-0E7F-EB4D-B75C-12E2984F7429}" dt="2020-06-08T04:04:05.492" v="1395" actId="1035"/>
          <ac:picMkLst>
            <pc:docMk/>
            <pc:sldMk cId="2386880361" sldId="285"/>
            <ac:picMk id="6" creationId="{AFB327AD-6E62-1F4A-8CCD-B539451D6F02}"/>
          </ac:picMkLst>
        </pc:picChg>
      </pc:sldChg>
      <pc:sldChg chg="addSp modSp setBg">
        <pc:chgData name="刘 鑫" userId="e49f40022464f1e7" providerId="LiveId" clId="{AE889477-0E7F-EB4D-B75C-12E2984F7429}" dt="2020-06-08T04:05:51.005" v="1396" actId="1076"/>
        <pc:sldMkLst>
          <pc:docMk/>
          <pc:sldMk cId="3325528660" sldId="286"/>
        </pc:sldMkLst>
        <pc:picChg chg="add mod">
          <ac:chgData name="刘 鑫" userId="e49f40022464f1e7" providerId="LiveId" clId="{AE889477-0E7F-EB4D-B75C-12E2984F7429}" dt="2020-06-08T04:05:51.005" v="1396" actId="1076"/>
          <ac:picMkLst>
            <pc:docMk/>
            <pc:sldMk cId="3325528660" sldId="286"/>
            <ac:picMk id="5" creationId="{1F23AE43-1EDE-B24C-9BC9-3E193CE87949}"/>
          </ac:picMkLst>
        </pc:picChg>
        <pc:picChg chg="add mod">
          <ac:chgData name="刘 鑫" userId="e49f40022464f1e7" providerId="LiveId" clId="{AE889477-0E7F-EB4D-B75C-12E2984F7429}" dt="2020-06-08T04:05:51.005" v="1396" actId="1076"/>
          <ac:picMkLst>
            <pc:docMk/>
            <pc:sldMk cId="3325528660" sldId="286"/>
            <ac:picMk id="6" creationId="{03DF8ED3-8241-3C47-A208-E00F1490C8AC}"/>
          </ac:picMkLst>
        </pc:picChg>
      </pc:sldChg>
      <pc:sldChg chg="addSp modSp setBg">
        <pc:chgData name="刘 鑫" userId="e49f40022464f1e7" providerId="LiveId" clId="{AE889477-0E7F-EB4D-B75C-12E2984F7429}" dt="2020-06-08T04:06:13.497" v="1405" actId="1037"/>
        <pc:sldMkLst>
          <pc:docMk/>
          <pc:sldMk cId="1223412514" sldId="287"/>
        </pc:sldMkLst>
        <pc:picChg chg="add mod">
          <ac:chgData name="刘 鑫" userId="e49f40022464f1e7" providerId="LiveId" clId="{AE889477-0E7F-EB4D-B75C-12E2984F7429}" dt="2020-06-08T04:06:13.497" v="1405" actId="1037"/>
          <ac:picMkLst>
            <pc:docMk/>
            <pc:sldMk cId="1223412514" sldId="287"/>
            <ac:picMk id="5" creationId="{894B7F79-DEC4-1443-AC63-743811D5E336}"/>
          </ac:picMkLst>
        </pc:picChg>
        <pc:picChg chg="add mod">
          <ac:chgData name="刘 鑫" userId="e49f40022464f1e7" providerId="LiveId" clId="{AE889477-0E7F-EB4D-B75C-12E2984F7429}" dt="2020-06-08T04:06:13.497" v="1405" actId="1037"/>
          <ac:picMkLst>
            <pc:docMk/>
            <pc:sldMk cId="1223412514" sldId="287"/>
            <ac:picMk id="7" creationId="{C7532399-AFAE-8C45-A78A-A8E9670F84C3}"/>
          </ac:picMkLst>
        </pc:picChg>
      </pc:sldChg>
      <pc:sldChg chg="addSp modSp setBg">
        <pc:chgData name="刘 鑫" userId="e49f40022464f1e7" providerId="LiveId" clId="{AE889477-0E7F-EB4D-B75C-12E2984F7429}" dt="2020-06-08T04:06:42.051" v="1409" actId="1076"/>
        <pc:sldMkLst>
          <pc:docMk/>
          <pc:sldMk cId="1333658892" sldId="288"/>
        </pc:sldMkLst>
        <pc:picChg chg="add mod">
          <ac:chgData name="刘 鑫" userId="e49f40022464f1e7" providerId="LiveId" clId="{AE889477-0E7F-EB4D-B75C-12E2984F7429}" dt="2020-06-08T04:06:42.051" v="1409" actId="1076"/>
          <ac:picMkLst>
            <pc:docMk/>
            <pc:sldMk cId="1333658892" sldId="288"/>
            <ac:picMk id="5" creationId="{F26CE47A-8CF3-344D-B532-4B16C5604826}"/>
          </ac:picMkLst>
        </pc:picChg>
        <pc:picChg chg="add mod">
          <ac:chgData name="刘 鑫" userId="e49f40022464f1e7" providerId="LiveId" clId="{AE889477-0E7F-EB4D-B75C-12E2984F7429}" dt="2020-06-08T04:06:42.051" v="1409" actId="1076"/>
          <ac:picMkLst>
            <pc:docMk/>
            <pc:sldMk cId="1333658892" sldId="288"/>
            <ac:picMk id="7" creationId="{EA1167CE-24DD-204F-8268-3B8C1675DBAB}"/>
          </ac:picMkLst>
        </pc:picChg>
      </pc:sldChg>
      <pc:sldChg chg="addSp modSp setBg">
        <pc:chgData name="刘 鑫" userId="e49f40022464f1e7" providerId="LiveId" clId="{AE889477-0E7F-EB4D-B75C-12E2984F7429}" dt="2020-06-08T03:52:44.448" v="1323"/>
        <pc:sldMkLst>
          <pc:docMk/>
          <pc:sldMk cId="2036212171" sldId="289"/>
        </pc:sldMkLst>
        <pc:picChg chg="add mod">
          <ac:chgData name="刘 鑫" userId="e49f40022464f1e7" providerId="LiveId" clId="{AE889477-0E7F-EB4D-B75C-12E2984F7429}" dt="2020-06-08T03:38:56.789" v="1236" actId="1035"/>
          <ac:picMkLst>
            <pc:docMk/>
            <pc:sldMk cId="2036212171" sldId="289"/>
            <ac:picMk id="5" creationId="{9C5F7DAF-A663-A847-85D6-5D7E088A049A}"/>
          </ac:picMkLst>
        </pc:picChg>
        <pc:picChg chg="add mod">
          <ac:chgData name="刘 鑫" userId="e49f40022464f1e7" providerId="LiveId" clId="{AE889477-0E7F-EB4D-B75C-12E2984F7429}" dt="2020-06-08T03:38:56.789" v="1236" actId="1035"/>
          <ac:picMkLst>
            <pc:docMk/>
            <pc:sldMk cId="2036212171" sldId="289"/>
            <ac:picMk id="7" creationId="{91FA31D3-D250-DA4F-9AF1-987E73802F06}"/>
          </ac:picMkLst>
        </pc:picChg>
      </pc:sldChg>
      <pc:sldChg chg="addSp modSp setBg">
        <pc:chgData name="刘 鑫" userId="e49f40022464f1e7" providerId="LiveId" clId="{AE889477-0E7F-EB4D-B75C-12E2984F7429}" dt="2020-06-08T03:52:44.448" v="1323"/>
        <pc:sldMkLst>
          <pc:docMk/>
          <pc:sldMk cId="1933565402" sldId="290"/>
        </pc:sldMkLst>
        <pc:picChg chg="add mod">
          <ac:chgData name="刘 鑫" userId="e49f40022464f1e7" providerId="LiveId" clId="{AE889477-0E7F-EB4D-B75C-12E2984F7429}" dt="2020-06-08T03:39:18.421" v="1250" actId="1036"/>
          <ac:picMkLst>
            <pc:docMk/>
            <pc:sldMk cId="1933565402" sldId="290"/>
            <ac:picMk id="9" creationId="{6584D541-B4B0-DC4B-9CF9-DC70010BCED8}"/>
          </ac:picMkLst>
        </pc:picChg>
        <pc:picChg chg="add mod">
          <ac:chgData name="刘 鑫" userId="e49f40022464f1e7" providerId="LiveId" clId="{AE889477-0E7F-EB4D-B75C-12E2984F7429}" dt="2020-06-08T03:39:18.421" v="1250" actId="1036"/>
          <ac:picMkLst>
            <pc:docMk/>
            <pc:sldMk cId="1933565402" sldId="290"/>
            <ac:picMk id="11" creationId="{C6595D43-E00F-1E4D-8C04-67500F6EDA27}"/>
          </ac:picMkLst>
        </pc:picChg>
      </pc:sldChg>
      <pc:sldChg chg="addSp modSp setBg">
        <pc:chgData name="刘 鑫" userId="e49f40022464f1e7" providerId="LiveId" clId="{AE889477-0E7F-EB4D-B75C-12E2984F7429}" dt="2020-06-08T03:52:44.448" v="1323"/>
        <pc:sldMkLst>
          <pc:docMk/>
          <pc:sldMk cId="3622462579" sldId="291"/>
        </pc:sldMkLst>
        <pc:picChg chg="add mod">
          <ac:chgData name="刘 鑫" userId="e49f40022464f1e7" providerId="LiveId" clId="{AE889477-0E7F-EB4D-B75C-12E2984F7429}" dt="2020-06-08T03:40:28.481" v="1251"/>
          <ac:picMkLst>
            <pc:docMk/>
            <pc:sldMk cId="3622462579" sldId="291"/>
            <ac:picMk id="7" creationId="{C147A40C-1EDA-A84A-B2C6-2C9DF0E6C23E}"/>
          </ac:picMkLst>
        </pc:picChg>
        <pc:picChg chg="add mod">
          <ac:chgData name="刘 鑫" userId="e49f40022464f1e7" providerId="LiveId" clId="{AE889477-0E7F-EB4D-B75C-12E2984F7429}" dt="2020-06-08T03:40:28.481" v="1251"/>
          <ac:picMkLst>
            <pc:docMk/>
            <pc:sldMk cId="3622462579" sldId="291"/>
            <ac:picMk id="8" creationId="{6AA00F28-8636-4B46-9B89-63F50777102C}"/>
          </ac:picMkLst>
        </pc:picChg>
      </pc:sldChg>
      <pc:sldChg chg="addSp modSp setBg">
        <pc:chgData name="刘 鑫" userId="e49f40022464f1e7" providerId="LiveId" clId="{AE889477-0E7F-EB4D-B75C-12E2984F7429}" dt="2020-06-08T03:52:44.448" v="1323"/>
        <pc:sldMkLst>
          <pc:docMk/>
          <pc:sldMk cId="3356970488" sldId="292"/>
        </pc:sldMkLst>
        <pc:picChg chg="add mod">
          <ac:chgData name="刘 鑫" userId="e49f40022464f1e7" providerId="LiveId" clId="{AE889477-0E7F-EB4D-B75C-12E2984F7429}" dt="2020-06-08T03:40:34.239" v="1252"/>
          <ac:picMkLst>
            <pc:docMk/>
            <pc:sldMk cId="3356970488" sldId="292"/>
            <ac:picMk id="5" creationId="{11A9708A-F924-CA40-991C-99D595E0E187}"/>
          </ac:picMkLst>
        </pc:picChg>
        <pc:picChg chg="add mod">
          <ac:chgData name="刘 鑫" userId="e49f40022464f1e7" providerId="LiveId" clId="{AE889477-0E7F-EB4D-B75C-12E2984F7429}" dt="2020-06-08T03:40:34.239" v="1252"/>
          <ac:picMkLst>
            <pc:docMk/>
            <pc:sldMk cId="3356970488" sldId="292"/>
            <ac:picMk id="7" creationId="{862066F7-4890-9340-B80B-21C44844CC5F}"/>
          </ac:picMkLst>
        </pc:picChg>
      </pc:sldChg>
      <pc:sldChg chg="addSp delSp modSp setBg">
        <pc:chgData name="刘 鑫" userId="e49f40022464f1e7" providerId="LiveId" clId="{AE889477-0E7F-EB4D-B75C-12E2984F7429}" dt="2020-06-08T04:07:44.808" v="1435" actId="1036"/>
        <pc:sldMkLst>
          <pc:docMk/>
          <pc:sldMk cId="2037563583" sldId="293"/>
        </pc:sldMkLst>
        <pc:spChg chg="add del mod">
          <ac:chgData name="刘 鑫" userId="e49f40022464f1e7" providerId="LiveId" clId="{AE889477-0E7F-EB4D-B75C-12E2984F7429}" dt="2020-06-08T04:07:21.864" v="1415"/>
          <ac:spMkLst>
            <pc:docMk/>
            <pc:sldMk cId="2037563583" sldId="293"/>
            <ac:spMk id="3" creationId="{148E3623-B102-C84D-A65E-25EAE31BC9BB}"/>
          </ac:spMkLst>
        </pc:spChg>
        <pc:picChg chg="add mod">
          <ac:chgData name="刘 鑫" userId="e49f40022464f1e7" providerId="LiveId" clId="{AE889477-0E7F-EB4D-B75C-12E2984F7429}" dt="2020-06-08T04:07:44.808" v="1435" actId="1036"/>
          <ac:picMkLst>
            <pc:docMk/>
            <pc:sldMk cId="2037563583" sldId="293"/>
            <ac:picMk id="5" creationId="{557A5676-64F5-9343-A840-B43852B78F6D}"/>
          </ac:picMkLst>
        </pc:picChg>
        <pc:picChg chg="add mod">
          <ac:chgData name="刘 鑫" userId="e49f40022464f1e7" providerId="LiveId" clId="{AE889477-0E7F-EB4D-B75C-12E2984F7429}" dt="2020-06-08T04:07:44.808" v="1435" actId="1036"/>
          <ac:picMkLst>
            <pc:docMk/>
            <pc:sldMk cId="2037563583" sldId="293"/>
            <ac:picMk id="7" creationId="{1FDF39F4-B3BF-0748-8401-DD928A8D9FC6}"/>
          </ac:picMkLst>
        </pc:picChg>
      </pc:sldChg>
      <pc:sldChg chg="addSp modSp setBg">
        <pc:chgData name="刘 鑫" userId="e49f40022464f1e7" providerId="LiveId" clId="{AE889477-0E7F-EB4D-B75C-12E2984F7429}" dt="2020-06-08T03:52:44.448" v="1323"/>
        <pc:sldMkLst>
          <pc:docMk/>
          <pc:sldMk cId="861849214" sldId="294"/>
        </pc:sldMkLst>
        <pc:picChg chg="add mod">
          <ac:chgData name="刘 鑫" userId="e49f40022464f1e7" providerId="LiveId" clId="{AE889477-0E7F-EB4D-B75C-12E2984F7429}" dt="2020-06-08T03:40:58.837" v="1281"/>
          <ac:picMkLst>
            <pc:docMk/>
            <pc:sldMk cId="861849214" sldId="294"/>
            <ac:picMk id="5" creationId="{05F16AF0-7256-854B-BE86-A1AE8EF224CB}"/>
          </ac:picMkLst>
        </pc:picChg>
        <pc:picChg chg="add mod">
          <ac:chgData name="刘 鑫" userId="e49f40022464f1e7" providerId="LiveId" clId="{AE889477-0E7F-EB4D-B75C-12E2984F7429}" dt="2020-06-08T03:40:58.837" v="1281"/>
          <ac:picMkLst>
            <pc:docMk/>
            <pc:sldMk cId="861849214" sldId="294"/>
            <ac:picMk id="7" creationId="{89793E8B-7E65-F849-BD8E-4EA209924609}"/>
          </ac:picMkLst>
        </pc:picChg>
      </pc:sldChg>
      <pc:sldChg chg="addSp modSp setBg">
        <pc:chgData name="刘 鑫" userId="e49f40022464f1e7" providerId="LiveId" clId="{AE889477-0E7F-EB4D-B75C-12E2984F7429}" dt="2020-06-08T03:52:44.448" v="1323"/>
        <pc:sldMkLst>
          <pc:docMk/>
          <pc:sldMk cId="1872209582" sldId="295"/>
        </pc:sldMkLst>
        <pc:picChg chg="add mod">
          <ac:chgData name="刘 鑫" userId="e49f40022464f1e7" providerId="LiveId" clId="{AE889477-0E7F-EB4D-B75C-12E2984F7429}" dt="2020-06-08T03:41:02.810" v="1282"/>
          <ac:picMkLst>
            <pc:docMk/>
            <pc:sldMk cId="1872209582" sldId="295"/>
            <ac:picMk id="5" creationId="{E7691EAB-14D1-1248-A337-556612AEAA2E}"/>
          </ac:picMkLst>
        </pc:picChg>
        <pc:picChg chg="add mod">
          <ac:chgData name="刘 鑫" userId="e49f40022464f1e7" providerId="LiveId" clId="{AE889477-0E7F-EB4D-B75C-12E2984F7429}" dt="2020-06-08T03:41:02.810" v="1282"/>
          <ac:picMkLst>
            <pc:docMk/>
            <pc:sldMk cId="1872209582" sldId="295"/>
            <ac:picMk id="7" creationId="{5C14CB11-B869-5441-8304-C8D9F4668C71}"/>
          </ac:picMkLst>
        </pc:picChg>
      </pc:sldChg>
      <pc:sldChg chg="addSp modSp">
        <pc:chgData name="刘 鑫" userId="e49f40022464f1e7" providerId="LiveId" clId="{AE889477-0E7F-EB4D-B75C-12E2984F7429}" dt="2020-06-08T03:41:05.808" v="1283"/>
        <pc:sldMkLst>
          <pc:docMk/>
          <pc:sldMk cId="3580556495" sldId="296"/>
        </pc:sldMkLst>
        <pc:spChg chg="mod">
          <ac:chgData name="刘 鑫" userId="e49f40022464f1e7" providerId="LiveId" clId="{AE889477-0E7F-EB4D-B75C-12E2984F7429}" dt="2020-06-06T15:55:59.971" v="3" actId="20577"/>
          <ac:spMkLst>
            <pc:docMk/>
            <pc:sldMk cId="3580556495" sldId="296"/>
            <ac:spMk id="4" creationId="{650DFED1-4A09-BD49-9992-DD30E5C53E80}"/>
          </ac:spMkLst>
        </pc:spChg>
        <pc:picChg chg="add mod">
          <ac:chgData name="刘 鑫" userId="e49f40022464f1e7" providerId="LiveId" clId="{AE889477-0E7F-EB4D-B75C-12E2984F7429}" dt="2020-06-08T03:41:05.808" v="1283"/>
          <ac:picMkLst>
            <pc:docMk/>
            <pc:sldMk cId="3580556495" sldId="296"/>
            <ac:picMk id="5" creationId="{C6C44E41-F885-C24D-9226-52CAE70A473C}"/>
          </ac:picMkLst>
        </pc:picChg>
        <pc:picChg chg="add mod">
          <ac:chgData name="刘 鑫" userId="e49f40022464f1e7" providerId="LiveId" clId="{AE889477-0E7F-EB4D-B75C-12E2984F7429}" dt="2020-06-08T03:41:05.808" v="1283"/>
          <ac:picMkLst>
            <pc:docMk/>
            <pc:sldMk cId="3580556495" sldId="296"/>
            <ac:picMk id="7" creationId="{AED872C7-861E-D64B-A18D-3D386D84FFD5}"/>
          </ac:picMkLst>
        </pc:picChg>
      </pc:sldChg>
      <pc:sldChg chg="addSp modSp setBg">
        <pc:chgData name="刘 鑫" userId="e49f40022464f1e7" providerId="LiveId" clId="{AE889477-0E7F-EB4D-B75C-12E2984F7429}" dt="2020-06-08T03:52:44.448" v="1323"/>
        <pc:sldMkLst>
          <pc:docMk/>
          <pc:sldMk cId="1500182620" sldId="297"/>
        </pc:sldMkLst>
        <pc:picChg chg="add mod">
          <ac:chgData name="刘 鑫" userId="e49f40022464f1e7" providerId="LiveId" clId="{AE889477-0E7F-EB4D-B75C-12E2984F7429}" dt="2020-06-08T03:41:09.235" v="1284"/>
          <ac:picMkLst>
            <pc:docMk/>
            <pc:sldMk cId="1500182620" sldId="297"/>
            <ac:picMk id="5" creationId="{4A469C8D-E34E-B040-8548-959E67B8F6C7}"/>
          </ac:picMkLst>
        </pc:picChg>
        <pc:picChg chg="add mod">
          <ac:chgData name="刘 鑫" userId="e49f40022464f1e7" providerId="LiveId" clId="{AE889477-0E7F-EB4D-B75C-12E2984F7429}" dt="2020-06-08T03:41:09.235" v="1284"/>
          <ac:picMkLst>
            <pc:docMk/>
            <pc:sldMk cId="1500182620" sldId="297"/>
            <ac:picMk id="7" creationId="{7FD4C62F-9006-1E4F-BD3E-845AE9DC82F5}"/>
          </ac:picMkLst>
        </pc:picChg>
      </pc:sldChg>
      <pc:sldChg chg="addSp modSp setBg">
        <pc:chgData name="刘 鑫" userId="e49f40022464f1e7" providerId="LiveId" clId="{AE889477-0E7F-EB4D-B75C-12E2984F7429}" dt="2020-06-08T03:52:44.448" v="1323"/>
        <pc:sldMkLst>
          <pc:docMk/>
          <pc:sldMk cId="1582827535" sldId="298"/>
        </pc:sldMkLst>
        <pc:picChg chg="add mod">
          <ac:chgData name="刘 鑫" userId="e49f40022464f1e7" providerId="LiveId" clId="{AE889477-0E7F-EB4D-B75C-12E2984F7429}" dt="2020-06-08T03:41:12.723" v="1285"/>
          <ac:picMkLst>
            <pc:docMk/>
            <pc:sldMk cId="1582827535" sldId="298"/>
            <ac:picMk id="5" creationId="{2F92225F-7E1B-5B4D-AC19-EA2DF6154870}"/>
          </ac:picMkLst>
        </pc:picChg>
        <pc:picChg chg="add mod">
          <ac:chgData name="刘 鑫" userId="e49f40022464f1e7" providerId="LiveId" clId="{AE889477-0E7F-EB4D-B75C-12E2984F7429}" dt="2020-06-08T03:41:12.723" v="1285"/>
          <ac:picMkLst>
            <pc:docMk/>
            <pc:sldMk cId="1582827535" sldId="298"/>
            <ac:picMk id="6" creationId="{B5B6BE1A-5BC5-074E-8978-DDEF589C80C4}"/>
          </ac:picMkLst>
        </pc:picChg>
      </pc:sldChg>
      <pc:sldChg chg="addSp modSp setBg">
        <pc:chgData name="刘 鑫" userId="e49f40022464f1e7" providerId="LiveId" clId="{AE889477-0E7F-EB4D-B75C-12E2984F7429}" dt="2020-06-08T05:17:06.352" v="1443" actId="20577"/>
        <pc:sldMkLst>
          <pc:docMk/>
          <pc:sldMk cId="1843910117" sldId="299"/>
        </pc:sldMkLst>
        <pc:spChg chg="mod">
          <ac:chgData name="刘 鑫" userId="e49f40022464f1e7" providerId="LiveId" clId="{AE889477-0E7F-EB4D-B75C-12E2984F7429}" dt="2020-06-08T05:17:06.352" v="1443" actId="20577"/>
          <ac:spMkLst>
            <pc:docMk/>
            <pc:sldMk cId="1843910117" sldId="299"/>
            <ac:spMk id="4" creationId="{F23F99FA-1CCF-B84A-AE0D-1D43939A9549}"/>
          </ac:spMkLst>
        </pc:spChg>
        <pc:picChg chg="add mod">
          <ac:chgData name="刘 鑫" userId="e49f40022464f1e7" providerId="LiveId" clId="{AE889477-0E7F-EB4D-B75C-12E2984F7429}" dt="2020-06-08T03:41:36.950" v="1295" actId="1035"/>
          <ac:picMkLst>
            <pc:docMk/>
            <pc:sldMk cId="1843910117" sldId="299"/>
            <ac:picMk id="5" creationId="{4445D6BC-0F4E-9D4B-A26B-22CF28F7A104}"/>
          </ac:picMkLst>
        </pc:picChg>
        <pc:picChg chg="add mod">
          <ac:chgData name="刘 鑫" userId="e49f40022464f1e7" providerId="LiveId" clId="{AE889477-0E7F-EB4D-B75C-12E2984F7429}" dt="2020-06-08T03:41:36.950" v="1295" actId="1035"/>
          <ac:picMkLst>
            <pc:docMk/>
            <pc:sldMk cId="1843910117" sldId="299"/>
            <ac:picMk id="7" creationId="{4BC5F2DC-A724-264C-AE62-0667BF9BF6BF}"/>
          </ac:picMkLst>
        </pc:picChg>
      </pc:sldChg>
      <pc:sldChg chg="addSp modSp setBg">
        <pc:chgData name="刘 鑫" userId="e49f40022464f1e7" providerId="LiveId" clId="{AE889477-0E7F-EB4D-B75C-12E2984F7429}" dt="2020-06-08T03:52:44.448" v="1323"/>
        <pc:sldMkLst>
          <pc:docMk/>
          <pc:sldMk cId="2964808968" sldId="300"/>
        </pc:sldMkLst>
        <pc:picChg chg="add mod">
          <ac:chgData name="刘 鑫" userId="e49f40022464f1e7" providerId="LiveId" clId="{AE889477-0E7F-EB4D-B75C-12E2984F7429}" dt="2020-06-08T03:41:42.198" v="1296"/>
          <ac:picMkLst>
            <pc:docMk/>
            <pc:sldMk cId="2964808968" sldId="300"/>
            <ac:picMk id="5" creationId="{C41A8F04-7164-C041-A9F1-E4CA1EF90F9E}"/>
          </ac:picMkLst>
        </pc:picChg>
        <pc:picChg chg="add mod">
          <ac:chgData name="刘 鑫" userId="e49f40022464f1e7" providerId="LiveId" clId="{AE889477-0E7F-EB4D-B75C-12E2984F7429}" dt="2020-06-08T03:41:42.198" v="1296"/>
          <ac:picMkLst>
            <pc:docMk/>
            <pc:sldMk cId="2964808968" sldId="300"/>
            <ac:picMk id="7" creationId="{BFEB7C1F-935E-004A-BDD9-D7AC42DCAD85}"/>
          </ac:picMkLst>
        </pc:picChg>
      </pc:sldChg>
      <pc:sldChg chg="addSp modSp setBg">
        <pc:chgData name="刘 鑫" userId="e49f40022464f1e7" providerId="LiveId" clId="{AE889477-0E7F-EB4D-B75C-12E2984F7429}" dt="2020-06-08T05:17:19.588" v="1465" actId="20577"/>
        <pc:sldMkLst>
          <pc:docMk/>
          <pc:sldMk cId="472846767" sldId="301"/>
        </pc:sldMkLst>
        <pc:spChg chg="mod">
          <ac:chgData name="刘 鑫" userId="e49f40022464f1e7" providerId="LiveId" clId="{AE889477-0E7F-EB4D-B75C-12E2984F7429}" dt="2020-06-08T05:17:19.588" v="1465" actId="20577"/>
          <ac:spMkLst>
            <pc:docMk/>
            <pc:sldMk cId="472846767" sldId="301"/>
            <ac:spMk id="4" creationId="{82E01B8A-686C-AE4E-9E2C-985F0D0C1C14}"/>
          </ac:spMkLst>
        </pc:spChg>
        <pc:picChg chg="add mod">
          <ac:chgData name="刘 鑫" userId="e49f40022464f1e7" providerId="LiveId" clId="{AE889477-0E7F-EB4D-B75C-12E2984F7429}" dt="2020-06-08T03:43:20.538" v="1297"/>
          <ac:picMkLst>
            <pc:docMk/>
            <pc:sldMk cId="472846767" sldId="301"/>
            <ac:picMk id="5" creationId="{BE60DD74-0101-A94D-984D-AF1E807ADFFF}"/>
          </ac:picMkLst>
        </pc:picChg>
        <pc:picChg chg="add mod">
          <ac:chgData name="刘 鑫" userId="e49f40022464f1e7" providerId="LiveId" clId="{AE889477-0E7F-EB4D-B75C-12E2984F7429}" dt="2020-06-08T03:43:20.538" v="1297"/>
          <ac:picMkLst>
            <pc:docMk/>
            <pc:sldMk cId="472846767" sldId="301"/>
            <ac:picMk id="7" creationId="{E46929AC-4DF1-944A-8E64-F2EA558886E2}"/>
          </ac:picMkLst>
        </pc:picChg>
      </pc:sldChg>
      <pc:sldChg chg="addSp modSp setBg">
        <pc:chgData name="刘 鑫" userId="e49f40022464f1e7" providerId="LiveId" clId="{AE889477-0E7F-EB4D-B75C-12E2984F7429}" dt="2020-06-08T03:52:44.448" v="1323"/>
        <pc:sldMkLst>
          <pc:docMk/>
          <pc:sldMk cId="529561696" sldId="302"/>
        </pc:sldMkLst>
        <pc:picChg chg="add mod">
          <ac:chgData name="刘 鑫" userId="e49f40022464f1e7" providerId="LiveId" clId="{AE889477-0E7F-EB4D-B75C-12E2984F7429}" dt="2020-06-08T03:43:24" v="1298"/>
          <ac:picMkLst>
            <pc:docMk/>
            <pc:sldMk cId="529561696" sldId="302"/>
            <ac:picMk id="5" creationId="{FAFD3686-4F8F-3947-9C39-C78DE127E7F1}"/>
          </ac:picMkLst>
        </pc:picChg>
        <pc:picChg chg="add mod">
          <ac:chgData name="刘 鑫" userId="e49f40022464f1e7" providerId="LiveId" clId="{AE889477-0E7F-EB4D-B75C-12E2984F7429}" dt="2020-06-08T03:43:24" v="1298"/>
          <ac:picMkLst>
            <pc:docMk/>
            <pc:sldMk cId="529561696" sldId="302"/>
            <ac:picMk id="7" creationId="{A5E80B29-C625-074B-B803-331FFB4D7A13}"/>
          </ac:picMkLst>
        </pc:picChg>
      </pc:sldChg>
      <pc:sldChg chg="addSp modSp setBg">
        <pc:chgData name="刘 鑫" userId="e49f40022464f1e7" providerId="LiveId" clId="{AE889477-0E7F-EB4D-B75C-12E2984F7429}" dt="2020-06-08T03:52:44.448" v="1323"/>
        <pc:sldMkLst>
          <pc:docMk/>
          <pc:sldMk cId="878421393" sldId="303"/>
        </pc:sldMkLst>
        <pc:picChg chg="add mod">
          <ac:chgData name="刘 鑫" userId="e49f40022464f1e7" providerId="LiveId" clId="{AE889477-0E7F-EB4D-B75C-12E2984F7429}" dt="2020-06-08T03:43:26.505" v="1299"/>
          <ac:picMkLst>
            <pc:docMk/>
            <pc:sldMk cId="878421393" sldId="303"/>
            <ac:picMk id="7" creationId="{05FD4B4E-EDBB-DF4E-87E2-BA47AD17CDF2}"/>
          </ac:picMkLst>
        </pc:picChg>
        <pc:picChg chg="add mod">
          <ac:chgData name="刘 鑫" userId="e49f40022464f1e7" providerId="LiveId" clId="{AE889477-0E7F-EB4D-B75C-12E2984F7429}" dt="2020-06-08T03:43:26.505" v="1299"/>
          <ac:picMkLst>
            <pc:docMk/>
            <pc:sldMk cId="878421393" sldId="303"/>
            <ac:picMk id="8" creationId="{E6EA9C24-DA5A-0A49-BD39-66AE7CE2238A}"/>
          </ac:picMkLst>
        </pc:picChg>
      </pc:sldChg>
      <pc:sldChg chg="addSp modSp">
        <pc:chgData name="刘 鑫" userId="e49f40022464f1e7" providerId="LiveId" clId="{AE889477-0E7F-EB4D-B75C-12E2984F7429}" dt="2020-06-08T03:43:37.267" v="1303"/>
        <pc:sldMkLst>
          <pc:docMk/>
          <pc:sldMk cId="2204898888" sldId="305"/>
        </pc:sldMkLst>
        <pc:picChg chg="add mod">
          <ac:chgData name="刘 鑫" userId="e49f40022464f1e7" providerId="LiveId" clId="{AE889477-0E7F-EB4D-B75C-12E2984F7429}" dt="2020-06-08T03:43:37.267" v="1303"/>
          <ac:picMkLst>
            <pc:docMk/>
            <pc:sldMk cId="2204898888" sldId="305"/>
            <ac:picMk id="5" creationId="{BD2BAAF9-6B8B-1640-A2EC-47F4204C9A25}"/>
          </ac:picMkLst>
        </pc:picChg>
        <pc:picChg chg="add mod">
          <ac:chgData name="刘 鑫" userId="e49f40022464f1e7" providerId="LiveId" clId="{AE889477-0E7F-EB4D-B75C-12E2984F7429}" dt="2020-06-08T03:43:37.267" v="1303"/>
          <ac:picMkLst>
            <pc:docMk/>
            <pc:sldMk cId="2204898888" sldId="305"/>
            <ac:picMk id="6" creationId="{C4DD7B33-4B09-F44C-A94A-499A0C3ED71A}"/>
          </ac:picMkLst>
        </pc:picChg>
      </pc:sldChg>
      <pc:sldChg chg="addSp delSp modSp mod setBg">
        <pc:chgData name="刘 鑫" userId="e49f40022464f1e7" providerId="LiveId" clId="{AE889477-0E7F-EB4D-B75C-12E2984F7429}" dt="2020-06-14T07:35:37.344" v="1828"/>
        <pc:sldMkLst>
          <pc:docMk/>
          <pc:sldMk cId="2535941849" sldId="306"/>
        </pc:sldMkLst>
        <pc:spChg chg="mod">
          <ac:chgData name="刘 鑫" userId="e49f40022464f1e7" providerId="LiveId" clId="{AE889477-0E7F-EB4D-B75C-12E2984F7429}" dt="2020-06-14T07:35:32.751" v="1827" actId="26606"/>
          <ac:spMkLst>
            <pc:docMk/>
            <pc:sldMk cId="2535941849" sldId="306"/>
            <ac:spMk id="2" creationId="{AAC2666B-F8B8-5243-A4D8-70991AEE2EFE}"/>
          </ac:spMkLst>
        </pc:spChg>
        <pc:spChg chg="mod">
          <ac:chgData name="刘 鑫" userId="e49f40022464f1e7" providerId="LiveId" clId="{AE889477-0E7F-EB4D-B75C-12E2984F7429}" dt="2020-06-14T07:35:32.751" v="1827" actId="26606"/>
          <ac:spMkLst>
            <pc:docMk/>
            <pc:sldMk cId="2535941849" sldId="306"/>
            <ac:spMk id="4" creationId="{F9B747B3-2131-AC45-857F-57F7ECF5DBE0}"/>
          </ac:spMkLst>
        </pc:spChg>
        <pc:picChg chg="add del mod">
          <ac:chgData name="刘 鑫" userId="e49f40022464f1e7" providerId="LiveId" clId="{AE889477-0E7F-EB4D-B75C-12E2984F7429}" dt="2020-06-14T07:35:24.856" v="1826" actId="21"/>
          <ac:picMkLst>
            <pc:docMk/>
            <pc:sldMk cId="2535941849" sldId="306"/>
            <ac:picMk id="5" creationId="{BA055FB0-D44C-894B-B924-C497696D3817}"/>
          </ac:picMkLst>
        </pc:picChg>
        <pc:picChg chg="mod">
          <ac:chgData name="刘 鑫" userId="e49f40022464f1e7" providerId="LiveId" clId="{AE889477-0E7F-EB4D-B75C-12E2984F7429}" dt="2020-06-14T07:35:32.751" v="1827" actId="26606"/>
          <ac:picMkLst>
            <pc:docMk/>
            <pc:sldMk cId="2535941849" sldId="306"/>
            <ac:picMk id="6" creationId="{6DA6BB1A-1BB2-B34E-9F47-477B9CA3075E}"/>
          </ac:picMkLst>
        </pc:picChg>
        <pc:picChg chg="add del mod">
          <ac:chgData name="刘 鑫" userId="e49f40022464f1e7" providerId="LiveId" clId="{AE889477-0E7F-EB4D-B75C-12E2984F7429}" dt="2020-06-14T07:35:24.856" v="1826" actId="21"/>
          <ac:picMkLst>
            <pc:docMk/>
            <pc:sldMk cId="2535941849" sldId="306"/>
            <ac:picMk id="7" creationId="{69773C00-E1F1-5C4C-AB34-6C80A32CC59D}"/>
          </ac:picMkLst>
        </pc:picChg>
        <pc:picChg chg="add mod">
          <ac:chgData name="刘 鑫" userId="e49f40022464f1e7" providerId="LiveId" clId="{AE889477-0E7F-EB4D-B75C-12E2984F7429}" dt="2020-06-14T07:35:37.344" v="1828"/>
          <ac:picMkLst>
            <pc:docMk/>
            <pc:sldMk cId="2535941849" sldId="306"/>
            <ac:picMk id="8" creationId="{9FFD555D-5D16-854A-8A98-511CCB6D36C7}"/>
          </ac:picMkLst>
        </pc:picChg>
        <pc:picChg chg="add mod">
          <ac:chgData name="刘 鑫" userId="e49f40022464f1e7" providerId="LiveId" clId="{AE889477-0E7F-EB4D-B75C-12E2984F7429}" dt="2020-06-14T07:35:37.344" v="1828"/>
          <ac:picMkLst>
            <pc:docMk/>
            <pc:sldMk cId="2535941849" sldId="306"/>
            <ac:picMk id="9" creationId="{D62A5867-04D1-334C-9158-2A8A27C46DE0}"/>
          </ac:picMkLst>
        </pc:picChg>
      </pc:sldChg>
      <pc:sldChg chg="addSp delSp modSp add mod ord modClrScheme chgLayout">
        <pc:chgData name="刘 鑫" userId="e49f40022464f1e7" providerId="LiveId" clId="{AE889477-0E7F-EB4D-B75C-12E2984F7429}" dt="2020-06-08T06:55:40.873" v="1667" actId="1035"/>
        <pc:sldMkLst>
          <pc:docMk/>
          <pc:sldMk cId="386086651" sldId="307"/>
        </pc:sldMkLst>
        <pc:spChg chg="mod ord">
          <ac:chgData name="刘 鑫" userId="e49f40022464f1e7" providerId="LiveId" clId="{AE889477-0E7F-EB4D-B75C-12E2984F7429}" dt="2020-06-08T06:53:58.126" v="1578" actId="700"/>
          <ac:spMkLst>
            <pc:docMk/>
            <pc:sldMk cId="386086651" sldId="307"/>
            <ac:spMk id="2" creationId="{C64CE38E-D59D-6545-9F3F-D0370B69E186}"/>
          </ac:spMkLst>
        </pc:spChg>
        <pc:spChg chg="del">
          <ac:chgData name="刘 鑫" userId="e49f40022464f1e7" providerId="LiveId" clId="{AE889477-0E7F-EB4D-B75C-12E2984F7429}" dt="2020-06-08T06:53:58.126" v="1578" actId="700"/>
          <ac:spMkLst>
            <pc:docMk/>
            <pc:sldMk cId="386086651" sldId="307"/>
            <ac:spMk id="3" creationId="{4A2B711D-E1B4-9A4A-A8DC-3F26EE174A8E}"/>
          </ac:spMkLst>
        </pc:spChg>
        <pc:spChg chg="mod ord">
          <ac:chgData name="刘 鑫" userId="e49f40022464f1e7" providerId="LiveId" clId="{AE889477-0E7F-EB4D-B75C-12E2984F7429}" dt="2020-06-08T06:53:58.126" v="1578" actId="700"/>
          <ac:spMkLst>
            <pc:docMk/>
            <pc:sldMk cId="386086651" sldId="307"/>
            <ac:spMk id="4" creationId="{3E4B71F7-2903-0849-839A-64797008C691}"/>
          </ac:spMkLst>
        </pc:spChg>
        <pc:picChg chg="add mod">
          <ac:chgData name="刘 鑫" userId="e49f40022464f1e7" providerId="LiveId" clId="{AE889477-0E7F-EB4D-B75C-12E2984F7429}" dt="2020-06-08T06:55:40.873" v="1667" actId="1035"/>
          <ac:picMkLst>
            <pc:docMk/>
            <pc:sldMk cId="386086651" sldId="307"/>
            <ac:picMk id="5" creationId="{92FF4F87-4F91-0443-9B7B-134DD80833E9}"/>
          </ac:picMkLst>
        </pc:picChg>
        <pc:picChg chg="add mod">
          <ac:chgData name="刘 鑫" userId="e49f40022464f1e7" providerId="LiveId" clId="{AE889477-0E7F-EB4D-B75C-12E2984F7429}" dt="2020-06-08T06:55:40.873" v="1667" actId="1035"/>
          <ac:picMkLst>
            <pc:docMk/>
            <pc:sldMk cId="386086651" sldId="307"/>
            <ac:picMk id="6" creationId="{6D39CC02-1F43-0145-A9C1-F996C2F48045}"/>
          </ac:picMkLst>
        </pc:picChg>
      </pc:sldChg>
      <pc:sldChg chg="addSp delSp modSp add mod ord modClrScheme chgLayout">
        <pc:chgData name="刘 鑫" userId="e49f40022464f1e7" providerId="LiveId" clId="{AE889477-0E7F-EB4D-B75C-12E2984F7429}" dt="2020-06-08T06:56:40.360" v="1746" actId="1037"/>
        <pc:sldMkLst>
          <pc:docMk/>
          <pc:sldMk cId="2707661847" sldId="308"/>
        </pc:sldMkLst>
        <pc:spChg chg="mod ord">
          <ac:chgData name="刘 鑫" userId="e49f40022464f1e7" providerId="LiveId" clId="{AE889477-0E7F-EB4D-B75C-12E2984F7429}" dt="2020-06-08T06:54:59.970" v="1631" actId="700"/>
          <ac:spMkLst>
            <pc:docMk/>
            <pc:sldMk cId="2707661847" sldId="308"/>
            <ac:spMk id="2" creationId="{FB7B3038-1BEA-BD49-88AF-378BA6538D6F}"/>
          </ac:spMkLst>
        </pc:spChg>
        <pc:spChg chg="del">
          <ac:chgData name="刘 鑫" userId="e49f40022464f1e7" providerId="LiveId" clId="{AE889477-0E7F-EB4D-B75C-12E2984F7429}" dt="2020-06-08T06:54:59.970" v="1631" actId="700"/>
          <ac:spMkLst>
            <pc:docMk/>
            <pc:sldMk cId="2707661847" sldId="308"/>
            <ac:spMk id="3" creationId="{17130F4F-5223-C24B-9F5D-46BB834111CD}"/>
          </ac:spMkLst>
        </pc:spChg>
        <pc:spChg chg="mod ord">
          <ac:chgData name="刘 鑫" userId="e49f40022464f1e7" providerId="LiveId" clId="{AE889477-0E7F-EB4D-B75C-12E2984F7429}" dt="2020-06-08T06:54:59.970" v="1631" actId="700"/>
          <ac:spMkLst>
            <pc:docMk/>
            <pc:sldMk cId="2707661847" sldId="308"/>
            <ac:spMk id="4" creationId="{06820467-960A-FF49-AF38-C618EE796946}"/>
          </ac:spMkLst>
        </pc:spChg>
        <pc:picChg chg="add mod">
          <ac:chgData name="刘 鑫" userId="e49f40022464f1e7" providerId="LiveId" clId="{AE889477-0E7F-EB4D-B75C-12E2984F7429}" dt="2020-06-08T06:56:40.360" v="1746" actId="1037"/>
          <ac:picMkLst>
            <pc:docMk/>
            <pc:sldMk cId="2707661847" sldId="308"/>
            <ac:picMk id="5" creationId="{8D7BBF21-C871-0549-8395-197406B5B9FA}"/>
          </ac:picMkLst>
        </pc:picChg>
        <pc:picChg chg="add mod">
          <ac:chgData name="刘 鑫" userId="e49f40022464f1e7" providerId="LiveId" clId="{AE889477-0E7F-EB4D-B75C-12E2984F7429}" dt="2020-06-08T06:56:40.360" v="1746" actId="1037"/>
          <ac:picMkLst>
            <pc:docMk/>
            <pc:sldMk cId="2707661847" sldId="308"/>
            <ac:picMk id="6" creationId="{A0D2FDC7-5D18-E84A-A883-B40BE9355531}"/>
          </ac:picMkLst>
        </pc:picChg>
      </pc:sldChg>
      <pc:sldMasterChg chg="setBg modSldLayout">
        <pc:chgData name="刘 鑫" userId="e49f40022464f1e7" providerId="LiveId" clId="{AE889477-0E7F-EB4D-B75C-12E2984F7429}" dt="2020-06-08T03:55:29.310" v="1391"/>
        <pc:sldMasterMkLst>
          <pc:docMk/>
          <pc:sldMasterMk cId="2070533112" sldId="2147483648"/>
        </pc:sldMasterMkLst>
        <pc:sldLayoutChg chg="setBg">
          <pc:chgData name="刘 鑫" userId="e49f40022464f1e7" providerId="LiveId" clId="{AE889477-0E7F-EB4D-B75C-12E2984F7429}" dt="2020-06-08T03:55:29.310" v="1391"/>
          <pc:sldLayoutMkLst>
            <pc:docMk/>
            <pc:sldMasterMk cId="2070533112" sldId="2147483648"/>
            <pc:sldLayoutMk cId="1411506404" sldId="2147483649"/>
          </pc:sldLayoutMkLst>
        </pc:sldLayoutChg>
        <pc:sldLayoutChg chg="setBg">
          <pc:chgData name="刘 鑫" userId="e49f40022464f1e7" providerId="LiveId" clId="{AE889477-0E7F-EB4D-B75C-12E2984F7429}" dt="2020-06-08T03:55:29.310" v="1391"/>
          <pc:sldLayoutMkLst>
            <pc:docMk/>
            <pc:sldMasterMk cId="2070533112" sldId="2147483648"/>
            <pc:sldLayoutMk cId="2291376149" sldId="2147483650"/>
          </pc:sldLayoutMkLst>
        </pc:sldLayoutChg>
        <pc:sldLayoutChg chg="setBg">
          <pc:chgData name="刘 鑫" userId="e49f40022464f1e7" providerId="LiveId" clId="{AE889477-0E7F-EB4D-B75C-12E2984F7429}" dt="2020-06-08T03:55:29.310" v="1391"/>
          <pc:sldLayoutMkLst>
            <pc:docMk/>
            <pc:sldMasterMk cId="2070533112" sldId="2147483648"/>
            <pc:sldLayoutMk cId="29121832" sldId="2147483651"/>
          </pc:sldLayoutMkLst>
        </pc:sldLayoutChg>
        <pc:sldLayoutChg chg="setBg">
          <pc:chgData name="刘 鑫" userId="e49f40022464f1e7" providerId="LiveId" clId="{AE889477-0E7F-EB4D-B75C-12E2984F7429}" dt="2020-06-08T03:55:29.310" v="1391"/>
          <pc:sldLayoutMkLst>
            <pc:docMk/>
            <pc:sldMasterMk cId="2070533112" sldId="2147483648"/>
            <pc:sldLayoutMk cId="3815079991" sldId="2147483652"/>
          </pc:sldLayoutMkLst>
        </pc:sldLayoutChg>
        <pc:sldLayoutChg chg="setBg">
          <pc:chgData name="刘 鑫" userId="e49f40022464f1e7" providerId="LiveId" clId="{AE889477-0E7F-EB4D-B75C-12E2984F7429}" dt="2020-06-08T03:55:29.310" v="1391"/>
          <pc:sldLayoutMkLst>
            <pc:docMk/>
            <pc:sldMasterMk cId="2070533112" sldId="2147483648"/>
            <pc:sldLayoutMk cId="3728545484" sldId="2147483653"/>
          </pc:sldLayoutMkLst>
        </pc:sldLayoutChg>
        <pc:sldLayoutChg chg="setBg">
          <pc:chgData name="刘 鑫" userId="e49f40022464f1e7" providerId="LiveId" clId="{AE889477-0E7F-EB4D-B75C-12E2984F7429}" dt="2020-06-08T03:55:29.310" v="1391"/>
          <pc:sldLayoutMkLst>
            <pc:docMk/>
            <pc:sldMasterMk cId="2070533112" sldId="2147483648"/>
            <pc:sldLayoutMk cId="4037282500" sldId="2147483654"/>
          </pc:sldLayoutMkLst>
        </pc:sldLayoutChg>
        <pc:sldLayoutChg chg="setBg">
          <pc:chgData name="刘 鑫" userId="e49f40022464f1e7" providerId="LiveId" clId="{AE889477-0E7F-EB4D-B75C-12E2984F7429}" dt="2020-06-08T03:55:29.310" v="1391"/>
          <pc:sldLayoutMkLst>
            <pc:docMk/>
            <pc:sldMasterMk cId="2070533112" sldId="2147483648"/>
            <pc:sldLayoutMk cId="2686134254" sldId="2147483655"/>
          </pc:sldLayoutMkLst>
        </pc:sldLayoutChg>
        <pc:sldLayoutChg chg="setBg">
          <pc:chgData name="刘 鑫" userId="e49f40022464f1e7" providerId="LiveId" clId="{AE889477-0E7F-EB4D-B75C-12E2984F7429}" dt="2020-06-08T03:55:29.310" v="1391"/>
          <pc:sldLayoutMkLst>
            <pc:docMk/>
            <pc:sldMasterMk cId="2070533112" sldId="2147483648"/>
            <pc:sldLayoutMk cId="1590943661" sldId="2147483656"/>
          </pc:sldLayoutMkLst>
        </pc:sldLayoutChg>
        <pc:sldLayoutChg chg="setBg">
          <pc:chgData name="刘 鑫" userId="e49f40022464f1e7" providerId="LiveId" clId="{AE889477-0E7F-EB4D-B75C-12E2984F7429}" dt="2020-06-08T03:55:29.310" v="1391"/>
          <pc:sldLayoutMkLst>
            <pc:docMk/>
            <pc:sldMasterMk cId="2070533112" sldId="2147483648"/>
            <pc:sldLayoutMk cId="703169980" sldId="2147483657"/>
          </pc:sldLayoutMkLst>
        </pc:sldLayoutChg>
        <pc:sldLayoutChg chg="setBg">
          <pc:chgData name="刘 鑫" userId="e49f40022464f1e7" providerId="LiveId" clId="{AE889477-0E7F-EB4D-B75C-12E2984F7429}" dt="2020-06-08T03:55:29.310" v="1391"/>
          <pc:sldLayoutMkLst>
            <pc:docMk/>
            <pc:sldMasterMk cId="2070533112" sldId="2147483648"/>
            <pc:sldLayoutMk cId="2820739413" sldId="2147483658"/>
          </pc:sldLayoutMkLst>
        </pc:sldLayoutChg>
        <pc:sldLayoutChg chg="setBg">
          <pc:chgData name="刘 鑫" userId="e49f40022464f1e7" providerId="LiveId" clId="{AE889477-0E7F-EB4D-B75C-12E2984F7429}" dt="2020-06-08T03:55:29.310" v="1391"/>
          <pc:sldLayoutMkLst>
            <pc:docMk/>
            <pc:sldMasterMk cId="2070533112" sldId="2147483648"/>
            <pc:sldLayoutMk cId="1556236318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D8DBD-0863-1E4D-8C29-AA110CAC9853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21D29-7452-764B-B163-90D50D5EF8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0098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21D29-7452-764B-B163-90D50D5EF85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0691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99B109-C4A7-6E4D-95B3-BAFADF517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E79351-C489-BE41-8DE6-77567C599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C11A50-115C-4D47-BF44-5BF39BA16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B857-D996-1949-B41C-6501D44C69B4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18685D-0239-A14C-9F1C-D390513F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B51480-4BC0-BD44-8F56-D9189153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F73-DCF0-ED4B-BB80-95C933D6A4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1506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89042-769D-4A4F-AD50-702790351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9FB485-0BFF-1A44-B20C-44F145EFC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A57446-A179-3946-A68D-76DFA2BE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B857-D996-1949-B41C-6501D44C69B4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41E76F-69C0-3644-81E3-0B9FD35F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B3DD95-C1B7-8446-9F2C-038E1B16F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F73-DCF0-ED4B-BB80-95C933D6A4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073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1A5B14E-7D93-1141-8B45-A97F38185B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701D0C-8D17-0140-BA93-0CBF10DFB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4775EE-DA33-8143-B892-9BD05A55D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B857-D996-1949-B41C-6501D44C69B4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E9233-CA02-2B45-AF9F-A11405490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96C355-BC92-5C44-A0E2-FBA05705C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F73-DCF0-ED4B-BB80-95C933D6A4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6236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10B68-9A82-DF48-A113-D77D9D042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9156ED-9A1B-2B42-8911-886B7F133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ADF5DB-37B8-0F4D-A902-E14A1FF25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B857-D996-1949-B41C-6501D44C69B4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1C8967-7BF4-4C48-B805-ED4524A43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40F8B9-CD95-1746-8AC9-6668021F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F73-DCF0-ED4B-BB80-95C933D6A4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137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47925-E27F-E04E-831F-0FF7D7F8D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F3D207-B5BB-4544-AE8F-C164D5600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06D092-0D49-7346-B8B1-79CE3AD9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B857-D996-1949-B41C-6501D44C69B4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839C09-B424-914F-9D74-AEB80867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37F47F-A798-5342-8EF5-02B0121ED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F73-DCF0-ED4B-BB80-95C933D6A4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2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FB0C6-66DB-374A-B056-585D9E0B1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B1049-EB3A-7940-BA46-94CFE9904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B3626F-5ECA-8C45-A34E-F3335BC3F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65096F-5745-6D46-8A00-AFA3B523B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B857-D996-1949-B41C-6501D44C69B4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5D7281-1F56-C049-B7CD-4C6C9A626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F76B5F-00FA-E143-AD89-96DFA233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F73-DCF0-ED4B-BB80-95C933D6A4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5079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BDEFD-A49A-D442-B476-3AE1D59F0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518B03-4293-E449-9C21-6F83094F3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B99E2A-BCE2-4E48-8614-D0B4F475B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3F4248-6382-6A44-8E40-A227E44469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6D187A-11DE-F741-9160-732F68430E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D58F23-7907-3C4D-8251-FDD2983B6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B857-D996-1949-B41C-6501D44C69B4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A9794C-EEE3-E34E-9B6A-90DA8E8D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BC3BD42-0877-0148-954F-31522D4B3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F73-DCF0-ED4B-BB80-95C933D6A4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8545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E8619-828D-434D-8FA3-93CEB3B2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464DCD-E7EC-474F-9E5B-96C3D117E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B857-D996-1949-B41C-6501D44C69B4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CDC19B-A1F5-BB4E-A975-5D9921EF0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46F5B0-CC44-8449-87CD-7D4ACE06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F73-DCF0-ED4B-BB80-95C933D6A4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7282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9E7E6E9-9B9C-704D-86BB-C1A7D0F67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B857-D996-1949-B41C-6501D44C69B4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D417F8C-98EB-AE46-8BBB-DF0B4F0A0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4DDD19-7EE9-AD43-BA44-33DD404F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F73-DCF0-ED4B-BB80-95C933D6A4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613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65949-7BC1-3D44-84AA-20A8CD634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09DA5C-A010-874D-ADBB-C856EDDA7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01C8ED-6712-094D-9DEA-B3398075A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E0AD54-803B-664C-85B7-67B555544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B857-D996-1949-B41C-6501D44C69B4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BF5471-DB5C-5C4E-89F1-BD10B398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ECCD87-2F82-F549-97C6-364095C76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F73-DCF0-ED4B-BB80-95C933D6A4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943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E3ACE-1D49-ED43-B0A7-FF4A9E251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4EB2C72-228C-834D-B9BB-DEA4B4112D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3CF394-2246-B342-9A64-F2CF433AD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81AE7E-5D3C-4B4E-9CDB-8F049F6F0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B857-D996-1949-B41C-6501D44C69B4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42D05D-F515-D44D-9CA1-5552FD535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EF412C-8425-464C-9E3F-2AEBC4A4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F73-DCF0-ED4B-BB80-95C933D6A4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16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61C0C6E-1E2C-1A41-B2B0-1E458B3B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50A97F-C6E3-144C-A2B8-C11BC6495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ED3FC2-F687-994D-9643-AA9F0C8D0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8B857-D996-1949-B41C-6501D44C69B4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C68ABD-E8F4-E14F-9303-8B15E479AC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08E955-6B63-7C4C-9DF3-2010162BD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7FF73-DCF0-ED4B-BB80-95C933D6A4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05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hLiu/jaskell-core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hyperlink" Target="https://github.com/MarchLiu/jaskell-java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58AC7147-0418-5344-9BC9-E813DB6B1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5676" y="3753492"/>
            <a:ext cx="5946202" cy="838831"/>
          </a:xfrm>
        </p:spPr>
        <p:txBody>
          <a:bodyPr anchor="b">
            <a:normAutofit/>
          </a:bodyPr>
          <a:lstStyle/>
          <a:p>
            <a:pPr algn="r"/>
            <a:r>
              <a:rPr kumimoji="1" lang="zh-CN" altLang="en-US" sz="1800">
                <a:solidFill>
                  <a:srgbClr val="000000"/>
                </a:solidFill>
              </a:rPr>
              <a:t>应用内文本处理的终极方案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FC2A3AA-CD5B-8E41-A169-4C438EAE0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5299" y="4592325"/>
            <a:ext cx="5946579" cy="1514185"/>
          </a:xfrm>
        </p:spPr>
        <p:txBody>
          <a:bodyPr anchor="t">
            <a:normAutofit/>
          </a:bodyPr>
          <a:lstStyle/>
          <a:p>
            <a:pPr algn="r"/>
            <a:r>
              <a:rPr kumimoji="1" lang="zh-CN" altLang="en-US" sz="4000">
                <a:solidFill>
                  <a:srgbClr val="000000"/>
                </a:solidFill>
              </a:rPr>
              <a:t>代数组合子与文本解析</a:t>
            </a:r>
          </a:p>
        </p:txBody>
      </p:sp>
      <p:sp>
        <p:nvSpPr>
          <p:cNvPr id="16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11E93F-0EAF-0F46-94DC-07C36617E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595" y="287793"/>
            <a:ext cx="2754249" cy="19484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680929-0CF3-2745-B33E-1FA283F70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81" y="3235795"/>
            <a:ext cx="3163437" cy="236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03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3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891D9F1-AF67-7E4C-84B5-3E0C1DB93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5200"/>
              <a:t>分析问题</a:t>
            </a:r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9678A41-820B-BD48-9602-7580ADEFE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458" y="3355848"/>
            <a:ext cx="6268770" cy="282549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altLang="zh-CN" sz="2200" dirty="0"/>
              <a:t>Expr := number | quote | binary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zh-CN" sz="2200" dirty="0"/>
              <a:t>Number := real number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zh-CN" sz="2200" dirty="0"/>
              <a:t>Quote := ( expr 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zh-CN" sz="2200" dirty="0"/>
              <a:t>Binary := expression `+|-|*|/` expression</a:t>
            </a:r>
          </a:p>
        </p:txBody>
      </p:sp>
      <p:pic>
        <p:nvPicPr>
          <p:cNvPr id="9" name="图片占位符 8" descr="手机屏幕截图&#10;&#10;描述已自动生成">
            <a:extLst>
              <a:ext uri="{FF2B5EF4-FFF2-40B4-BE49-F238E27FC236}">
                <a16:creationId xmlns:a16="http://schemas.microsoft.com/office/drawing/2014/main" id="{3F7B46CC-7A13-CB4E-A9AC-E471ADE4F17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25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142552-D0AC-334A-B892-284B40107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320" y="5911547"/>
            <a:ext cx="1915303" cy="13534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D81ED1-EB0C-F340-9DFA-FDF9DA8C6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34" y="5649129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93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14929-2971-8549-A1AF-8D00C9A8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3600"/>
              <a:t>实数解析</a:t>
            </a:r>
          </a:p>
        </p:txBody>
      </p:sp>
      <p:pic>
        <p:nvPicPr>
          <p:cNvPr id="6" name="图片占位符 5" descr="手机屏幕截图&#10;&#10;描述已自动生成">
            <a:extLst>
              <a:ext uri="{FF2B5EF4-FFF2-40B4-BE49-F238E27FC236}">
                <a16:creationId xmlns:a16="http://schemas.microsoft.com/office/drawing/2014/main" id="{FA4C5118-7408-FB4D-8F2E-536984307D6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025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09628A-80A2-9D49-B63B-231A7989C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kumimoji="1" lang="en-US" altLang="zh-CN" sz="1800" dirty="0"/>
              <a:t>R := scientific number | decimal | integer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en-US" altLang="zh-CN" sz="1800" dirty="0"/>
              <a:t>Unsigned := digit{1, n}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en-US" altLang="zh-CN" sz="1800" dirty="0"/>
              <a:t>Integer := [-] Unsigned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en-US" altLang="zh-CN" sz="1800" dirty="0"/>
              <a:t>Decimal := integer . Integer | Unsigned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en-US" altLang="zh-CN" sz="1800" dirty="0" err="1"/>
              <a:t>ScNumber</a:t>
            </a:r>
            <a:r>
              <a:rPr kumimoji="1" lang="en-US" altLang="zh-CN" sz="1800" dirty="0"/>
              <a:t> := </a:t>
            </a:r>
            <a:r>
              <a:rPr kumimoji="1" lang="en-US" altLang="zh-CN" sz="1800" dirty="0" err="1"/>
              <a:t>Decimail</a:t>
            </a:r>
            <a:r>
              <a:rPr kumimoji="1" lang="en-US" altLang="zh-CN" sz="1800" dirty="0"/>
              <a:t>&lt;</a:t>
            </a:r>
            <a:r>
              <a:rPr kumimoji="1" lang="en-US" altLang="zh-CN" sz="1800" dirty="0" err="1"/>
              <a:t>e|E</a:t>
            </a:r>
            <a:r>
              <a:rPr kumimoji="1" lang="en-US" altLang="zh-CN" sz="1800" dirty="0"/>
              <a:t>&gt;[+-]Unsigned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kumimoji="1" lang="en-US" altLang="zh-CN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11871D-85C0-7E41-BFF0-805C73F74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166" y="-436148"/>
            <a:ext cx="1915303" cy="135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8D4EBA-332F-0048-B9BB-567116F6B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320" y="-698566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46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E3DA3-04FE-A445-A806-81DFA7EAB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83827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数值表达式</a:t>
            </a:r>
          </a:p>
        </p:txBody>
      </p:sp>
      <p:pic>
        <p:nvPicPr>
          <p:cNvPr id="9" name="图片占位符 8" descr="手机屏幕截图&#10;&#10;描述已自动生成">
            <a:extLst>
              <a:ext uri="{FF2B5EF4-FFF2-40B4-BE49-F238E27FC236}">
                <a16:creationId xmlns:a16="http://schemas.microsoft.com/office/drawing/2014/main" id="{44D309AD-9AD0-D243-9025-4F2AD0E7B0A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833437" y="1113472"/>
            <a:ext cx="10525125" cy="231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03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925CDC-D3AA-4449-B4A2-61F3F923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079"/>
            <a:ext cx="4681742" cy="18406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表达式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32A7FD-254D-9C44-A617-E1E96BF3A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686323"/>
            <a:ext cx="4681742" cy="353159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altLang="zh-CN" sz="2000"/>
              <a:t>Expr := number | quote | binary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zh-CN" sz="2000"/>
              <a:t>Number := real number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zh-CN" sz="2000"/>
              <a:t>Quote := ( expr 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zh-CN" sz="2000"/>
              <a:t>Binary := expression `+|-|*|/` expression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kumimoji="1" lang="en-US" altLang="zh-CN" sz="2000"/>
          </a:p>
        </p:txBody>
      </p:sp>
      <p:pic>
        <p:nvPicPr>
          <p:cNvPr id="6" name="图片占位符 5" descr="手机屏幕截图&#10;&#10;描述已自动生成">
            <a:extLst>
              <a:ext uri="{FF2B5EF4-FFF2-40B4-BE49-F238E27FC236}">
                <a16:creationId xmlns:a16="http://schemas.microsoft.com/office/drawing/2014/main" id="{BE3D78E4-FA9F-324F-B17C-5006091A5B7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4921740" y="1439615"/>
            <a:ext cx="6980302" cy="39787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F6F62A-8FCD-C84B-9D33-10261C75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416" y="-436123"/>
            <a:ext cx="1915303" cy="135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45B03D-F1CE-A146-9E0C-9AE295E43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570" y="-698541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01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9D61-79CB-4F41-90ED-CA6ABC0D4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54880"/>
            <a:ext cx="10515600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括号表达式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CE68D5-C994-A446-8B3E-A1094DFA4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5815584"/>
            <a:ext cx="10515600" cy="4206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kumimoji="1" lang="en-US" alt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Quote.:= ( expr )</a:t>
            </a:r>
          </a:p>
        </p:txBody>
      </p:sp>
      <p:pic>
        <p:nvPicPr>
          <p:cNvPr id="6" name="图片占位符 5" descr="手机屏幕截图&#10;&#10;描述已自动生成">
            <a:extLst>
              <a:ext uri="{FF2B5EF4-FFF2-40B4-BE49-F238E27FC236}">
                <a16:creationId xmlns:a16="http://schemas.microsoft.com/office/drawing/2014/main" id="{9DBCC01A-1F59-E44B-9CF3-3EA084611F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254000" y="2213864"/>
            <a:ext cx="11684000" cy="2413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765128-AE2A-3F41-B5A1-15D391A63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416" y="-436123"/>
            <a:ext cx="1915303" cy="135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897B1E-7023-B842-B95E-FCC85A35C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570" y="-698541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05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501BAFE-D16E-6940-A0D1-371E41CC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591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zh-CN" altLang="en-US" sz="3400"/>
              <a:t>加减乘除</a:t>
            </a:r>
          </a:p>
        </p:txBody>
      </p:sp>
      <p:pic>
        <p:nvPicPr>
          <p:cNvPr id="6" name="图片占位符 5" descr="手机屏幕截图&#10;&#10;描述已自动生成">
            <a:extLst>
              <a:ext uri="{FF2B5EF4-FFF2-40B4-BE49-F238E27FC236}">
                <a16:creationId xmlns:a16="http://schemas.microsoft.com/office/drawing/2014/main" id="{8AABF58D-46C2-DD43-946C-450B5DA1341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8745"/>
          <a:stretch/>
        </p:blipFill>
        <p:spPr>
          <a:xfrm>
            <a:off x="20" y="10"/>
            <a:ext cx="12188804" cy="4226709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2AB8FC-E867-2445-B8E4-B37DD0687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74920" y="4535424"/>
            <a:ext cx="4498848" cy="161848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kumimoji="1" lang="en-US" altLang="zh-CN" sz="2000"/>
              <a:t>Add := expr + expr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en-US" altLang="zh-CN" sz="2000"/>
              <a:t>Sub := expr + expr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en-US" altLang="zh-CN" sz="2000"/>
              <a:t>Product := expr * expr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en-US" altLang="zh-CN" sz="2000"/>
              <a:t>Divide := exprt / expr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469D90-62FA-49B2-981E-5305361D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2370" y="4592474"/>
            <a:ext cx="1128382" cy="847206"/>
            <a:chOff x="8183879" y="1000124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281E6897-9689-4C48-ADC3-9F41AAE3A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04E145C-C4EA-4DED-B029-22B811FC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547F548-6499-F64C-8240-A6A8B6866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291" y="-436123"/>
            <a:ext cx="1915303" cy="13534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A17966-EF79-7B4C-8F9B-517F6147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445" y="-698541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86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07DDC14-D878-6745-9AB4-40C9BD9A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591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zh-CN" altLang="en-US" sz="3400"/>
              <a:t>表达式对象</a:t>
            </a:r>
          </a:p>
        </p:txBody>
      </p:sp>
      <p:pic>
        <p:nvPicPr>
          <p:cNvPr id="6" name="图片占位符 5" descr="手机屏幕截图&#10;&#10;描述已自动生成">
            <a:extLst>
              <a:ext uri="{FF2B5EF4-FFF2-40B4-BE49-F238E27FC236}">
                <a16:creationId xmlns:a16="http://schemas.microsoft.com/office/drawing/2014/main" id="{AFFA801E-F75A-1B45-90EA-CC58BE68F4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4995"/>
          <a:stretch/>
        </p:blipFill>
        <p:spPr>
          <a:xfrm>
            <a:off x="2312417" y="955680"/>
            <a:ext cx="7567165" cy="2624064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BEB7BF-10D3-C14B-946F-9C536AFF2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74920" y="4535424"/>
            <a:ext cx="4498848" cy="161848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2000"/>
              <a:t>递归树结构</a:t>
            </a:r>
            <a:endParaRPr kumimoji="1" lang="en-US" altLang="zh-CN" sz="200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2000"/>
              <a:t>根据优先级调整得到</a:t>
            </a:r>
            <a:r>
              <a:rPr kumimoji="1" lang="en-US" altLang="zh-CN" sz="2000"/>
              <a:t>AST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2000"/>
              <a:t>解释器模式求值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469D90-62FA-49B2-981E-5305361D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2370" y="4592474"/>
            <a:ext cx="1128382" cy="847206"/>
            <a:chOff x="8183879" y="1000124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281E6897-9689-4C48-ADC3-9F41AAE3A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04E145C-C4EA-4DED-B029-22B811FC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7245947-5FA3-6B46-BEF8-02F03ADB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416" y="-436123"/>
            <a:ext cx="1915303" cy="13534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ED8287-7B49-6C41-BEFE-F3049F9BE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570" y="-698541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4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2C26A-E94B-E946-A70D-FFA9EB01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4400"/>
              <a:t>二元算式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A948B8-2C37-FC4B-9CC8-3CDB26E31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递归调整</a:t>
            </a:r>
            <a:endParaRPr kumimoji="1" lang="en-US" altLang="zh-CN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四则运算各自实现求值逻辑</a:t>
            </a:r>
            <a:endParaRPr kumimoji="1" lang="en-US" altLang="zh-CN" sz="1800" dirty="0"/>
          </a:p>
        </p:txBody>
      </p:sp>
      <p:pic>
        <p:nvPicPr>
          <p:cNvPr id="6" name="图片占位符 5" descr="手机屏幕截图&#10;&#10;描述已自动生成">
            <a:extLst>
              <a:ext uri="{FF2B5EF4-FFF2-40B4-BE49-F238E27FC236}">
                <a16:creationId xmlns:a16="http://schemas.microsoft.com/office/drawing/2014/main" id="{11DDD6D6-6A74-6E4F-8E01-43BA79FDC6F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529" r="2826" b="-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1C9F31-C83B-684F-9D2B-6251B2611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291" y="5905287"/>
            <a:ext cx="1915303" cy="135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D65D28-7352-F748-958F-AFFAF8DEF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445" y="5642869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0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CA714-DC78-F94F-9EE7-C3BF11DEA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4400" dirty="0"/>
              <a:t>我们的成果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6EB811-5E7E-724A-A260-C832B6773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zh-CN" sz="1800" dirty="0"/>
              <a:t>Parser parser = new Parser()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支持四则运算</a:t>
            </a:r>
            <a:endParaRPr kumimoji="1" lang="en-US" altLang="zh-CN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支持科学计数法</a:t>
            </a:r>
            <a:endParaRPr kumimoji="1" lang="en-US" altLang="zh-CN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支持负数</a:t>
            </a:r>
            <a:endParaRPr kumimoji="1" lang="en-US" altLang="zh-CN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支持括号</a:t>
            </a:r>
            <a:endParaRPr kumimoji="1" lang="en-US" altLang="zh-CN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识别并跳过空白 </a:t>
            </a:r>
          </a:p>
        </p:txBody>
      </p:sp>
      <p:pic>
        <p:nvPicPr>
          <p:cNvPr id="6" name="图片占位符 5" descr="手机截图图社交软件的信息&#10;&#10;描述已自动生成">
            <a:extLst>
              <a:ext uri="{FF2B5EF4-FFF2-40B4-BE49-F238E27FC236}">
                <a16:creationId xmlns:a16="http://schemas.microsoft.com/office/drawing/2014/main" id="{349A0FE9-C523-CB4B-A524-7716BE72C59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8591" b="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35C96E-A245-6741-97E9-D86AC2EF7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572" y="5917165"/>
            <a:ext cx="1915303" cy="135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060C1E-9F37-6B42-80D8-5B8049E0A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82" y="5654747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55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33C781-3FAD-6F4C-9171-F11627A2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4400"/>
              <a:t>Parsec </a:t>
            </a:r>
            <a:r>
              <a:rPr kumimoji="1" lang="zh-CN" altLang="en-US" sz="4400"/>
              <a:t>库的基本用法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88189A-C214-C546-A65D-6CD6FF59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kumimoji="1" lang="zh-CN" altLang="en-US" sz="1800"/>
              <a:t>将算子作用于状态对象，得到结果</a:t>
            </a:r>
            <a:endParaRPr kumimoji="1" lang="en-US" altLang="zh-CN" sz="180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kumimoji="1" lang="zh-CN" altLang="en-US" sz="1800"/>
              <a:t>将算子组合为新的算子，实现更多功能</a:t>
            </a:r>
            <a:endParaRPr kumimoji="1" lang="en-US" altLang="zh-CN" sz="180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kumimoji="1" lang="zh-CN" altLang="en-US" sz="1800"/>
              <a:t>以宿主语言的逻辑来定义新算子</a:t>
            </a:r>
            <a:endParaRPr kumimoji="1" lang="en-US" altLang="zh-CN" sz="180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kumimoji="1" lang="zh-CN" altLang="en-US" sz="1800"/>
              <a:t>状态可以单独抽象</a:t>
            </a:r>
          </a:p>
        </p:txBody>
      </p:sp>
      <p:pic>
        <p:nvPicPr>
          <p:cNvPr id="6" name="图片占位符 5" descr="手机屏幕截图&#10;&#10;描述已自动生成">
            <a:extLst>
              <a:ext uri="{FF2B5EF4-FFF2-40B4-BE49-F238E27FC236}">
                <a16:creationId xmlns:a16="http://schemas.microsoft.com/office/drawing/2014/main" id="{532F6392-FD52-DE4D-B49D-2198373EC3F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7787" r="23380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5D54F2-72F1-C347-BB75-53789AB6D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702" y="5905283"/>
            <a:ext cx="1915303" cy="135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1858AE-F079-B047-930A-E9BA2E991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52" y="5642865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20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309DB-E05B-5E45-9088-785E4B36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常规的文本解析技术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37F4D7-2E3D-D34B-B1BE-700B58C08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字符串工具函数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标准库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常用工具库</a:t>
            </a:r>
            <a:endParaRPr kumimoji="1" lang="en-US" altLang="zh-CN" dirty="0"/>
          </a:p>
          <a:p>
            <a:r>
              <a:rPr kumimoji="1" lang="zh-CN" altLang="en-US" dirty="0"/>
              <a:t>正则表达式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078B3A-61D0-614C-A72F-7DA8725BB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416" y="-436123"/>
            <a:ext cx="1915303" cy="1353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20F6BD9-64D3-2542-9DD7-DD7251D5E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570" y="-698541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3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4762A-50F2-9E47-8BA3-DD8B2FEBB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1" y="327025"/>
            <a:ext cx="5324477" cy="1630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3600" dirty="0"/>
              <a:t>Parsec </a:t>
            </a:r>
            <a:r>
              <a:rPr kumimoji="1" lang="zh-CN" altLang="en-US" sz="3600" dirty="0"/>
              <a:t>定义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B444FD-DF86-3E41-ADEC-006247247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1013" y="2286001"/>
            <a:ext cx="5324475" cy="39195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kumimoji="1" lang="en-US" altLang="zh-CN" sz="1800" dirty="0"/>
              <a:t>Functional </a:t>
            </a:r>
            <a:r>
              <a:rPr kumimoji="1" lang="zh-CN" altLang="en-US" sz="1800" dirty="0"/>
              <a:t>接口</a:t>
            </a:r>
            <a:endParaRPr kumimoji="1" lang="en-US" altLang="zh-CN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提供 </a:t>
            </a:r>
            <a:r>
              <a:rPr kumimoji="1" lang="en-US" altLang="zh-CN" sz="1800" dirty="0" err="1"/>
              <a:t>Functor</a:t>
            </a:r>
            <a:r>
              <a:rPr kumimoji="1" lang="en-US" altLang="zh-CN" sz="1800" dirty="0"/>
              <a:t> </a:t>
            </a:r>
            <a:r>
              <a:rPr kumimoji="1" lang="zh-CN" altLang="en-US" sz="1800" dirty="0"/>
              <a:t>语法糖，如 </a:t>
            </a:r>
            <a:r>
              <a:rPr kumimoji="1" lang="en-US" altLang="zh-CN" sz="1800" dirty="0"/>
              <a:t>bind </a:t>
            </a:r>
            <a:r>
              <a:rPr kumimoji="1" lang="zh-CN" altLang="en-US" sz="1800" dirty="0"/>
              <a:t>和 </a:t>
            </a:r>
            <a:r>
              <a:rPr kumimoji="1" lang="en-US" altLang="zh-CN" sz="1800" dirty="0"/>
              <a:t>then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提供对文本和列表类型的辅助支持</a:t>
            </a:r>
            <a:endParaRPr kumimoji="1" lang="en-US" altLang="zh-CN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原则上可以实现任意类型到任意类型的计算</a:t>
            </a:r>
            <a:endParaRPr kumimoji="1" lang="en-US" altLang="zh-CN" sz="1800" dirty="0"/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27994B68-4426-064A-80C6-7EEE1F99D3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r="2" b="9143"/>
          <a:stretch/>
        </p:blipFill>
        <p:spPr>
          <a:xfrm>
            <a:off x="5966355" y="1"/>
            <a:ext cx="6225645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AB6BB8-F572-8B4F-85F8-77A482D5A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0702" y="5917158"/>
            <a:ext cx="1915303" cy="1353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B327AD-6E62-1F4A-8CCD-B539451D6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452" y="5654740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80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56981-48E2-2444-B79C-CAB87C7FC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4800"/>
              <a:t>State </a:t>
            </a:r>
            <a:r>
              <a:rPr kumimoji="1" lang="zh-CN" altLang="en-US" sz="4800"/>
              <a:t>定义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36FF30-CCA2-B44A-A662-2A299FA9E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取值</a:t>
            </a:r>
            <a:endParaRPr kumimoji="1" lang="en-US" altLang="zh-CN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终结</a:t>
            </a:r>
            <a:endParaRPr kumimoji="1" lang="en-US" altLang="zh-CN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事务</a:t>
            </a:r>
            <a:endParaRPr kumimoji="1" lang="en-US" altLang="zh-CN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状态</a:t>
            </a:r>
            <a:endParaRPr kumimoji="1" lang="en-US" altLang="zh-CN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泛型</a:t>
            </a:r>
            <a:endParaRPr kumimoji="1" lang="en-US" altLang="zh-CN" sz="1800" dirty="0"/>
          </a:p>
        </p:txBody>
      </p:sp>
      <p:pic>
        <p:nvPicPr>
          <p:cNvPr id="10" name="图片占位符 9" descr="手机屏幕截图&#10;&#10;描述已自动生成">
            <a:extLst>
              <a:ext uri="{FF2B5EF4-FFF2-40B4-BE49-F238E27FC236}">
                <a16:creationId xmlns:a16="http://schemas.microsoft.com/office/drawing/2014/main" id="{569C303E-448D-A449-B933-50C9C492651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56" b="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23AE43-1EDE-B24C-9BC9-3E193CE87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181" y="-448016"/>
            <a:ext cx="1915303" cy="1353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DF8ED3-8241-3C47-A208-E00F1490C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335" y="-710434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28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B37180-680E-5B46-BFF6-E5E18C0C6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4400"/>
              <a:t>SimpleState </a:t>
            </a:r>
            <a:r>
              <a:rPr kumimoji="1" lang="zh-CN" altLang="en-US" sz="4400"/>
              <a:t>实现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55915E-51E1-BA4A-B96B-C4CF20167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/>
              <a:t>受</a:t>
            </a:r>
            <a:r>
              <a:rPr kumimoji="1" lang="en-US" altLang="zh-CN" sz="1800"/>
              <a:t>Java</a:t>
            </a:r>
            <a:r>
              <a:rPr kumimoji="1" lang="zh-CN" altLang="en-US" sz="1800"/>
              <a:t>限制，特化为仅</a:t>
            </a:r>
            <a:r>
              <a:rPr kumimoji="1" lang="zh-CN" altLang="en-US" sz="1800" i="1"/>
              <a:t>面向整数索引容器</a:t>
            </a:r>
            <a:endParaRPr kumimoji="1" lang="en-US" altLang="zh-CN" sz="1800" i="1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i="1"/>
              <a:t>事务退化为索引标记</a:t>
            </a:r>
            <a:endParaRPr kumimoji="1" lang="en-US" altLang="zh-CN" sz="1800" i="1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i="1"/>
              <a:t>状态退化为索引</a:t>
            </a:r>
            <a:endParaRPr kumimoji="1" lang="en-US" altLang="zh-CN" sz="1800" i="1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i="1"/>
              <a:t>类似迭代器</a:t>
            </a:r>
            <a:endParaRPr kumimoji="1" lang="en-US" altLang="zh-CN" sz="1800" i="1"/>
          </a:p>
          <a:p>
            <a:pPr indent="-228600">
              <a:buFont typeface="Arial" panose="020B0604020202020204" pitchFamily="34" charset="0"/>
              <a:buChar char="•"/>
            </a:pPr>
            <a:endParaRPr kumimoji="1" lang="en-US" altLang="zh-CN" sz="1800"/>
          </a:p>
        </p:txBody>
      </p:sp>
      <p:pic>
        <p:nvPicPr>
          <p:cNvPr id="6" name="图片占位符 5" descr="电脑屏幕的截图&#10;&#10;描述已自动生成">
            <a:extLst>
              <a:ext uri="{FF2B5EF4-FFF2-40B4-BE49-F238E27FC236}">
                <a16:creationId xmlns:a16="http://schemas.microsoft.com/office/drawing/2014/main" id="{8E46D52E-4A29-3F4E-8947-A468AD4B31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-2" b="11923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4B7F79-DEC4-1443-AC63-743811D5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727" y="-436140"/>
            <a:ext cx="1915303" cy="135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532399-AFAE-8C45-A78A-A8E9670F8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0881" y="-698558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12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2D4B6D-E8C7-1E49-AC15-CCFAAB19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4400"/>
              <a:t>Txt </a:t>
            </a:r>
            <a:r>
              <a:rPr kumimoji="1" lang="zh-CN" altLang="en-US" sz="4400"/>
              <a:t>状态对象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2BA782-A200-8848-B7EE-74AFFC6D5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2000"/>
              <a:t>类似 </a:t>
            </a:r>
            <a:r>
              <a:rPr kumimoji="1" lang="en-US" altLang="zh-CN" sz="2000"/>
              <a:t>SimpleState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2000"/>
              <a:t>按字符迭代</a:t>
            </a:r>
            <a:endParaRPr kumimoji="1" lang="en-US" altLang="zh-CN" sz="200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2000"/>
              <a:t>提供行和邻域查询</a:t>
            </a: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8B0D3496-0611-8F48-BD42-5EF0AA3970A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7326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6CE47A-8CF3-344D-B532-4B16C560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702" y="5905283"/>
            <a:ext cx="1915303" cy="135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1167CE-24DD-204F-8268-3B8C1675D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52" y="5642865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58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F4C9B0-FF85-AE43-8605-184AB39CB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内置原子算子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837783-DE73-EC4B-A5B9-CB8D630BD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最基本的原子组件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C4B126-6818-4F4F-A137-ED73DA6BD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452" y="-462656"/>
            <a:ext cx="1915303" cy="13534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EC8887-74C9-E34E-90CA-7F8B8ADF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02" y="-725074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3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7EE914C-CB58-F644-AFD3-4271E7F5F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079"/>
            <a:ext cx="4681742" cy="18406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one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DB8871F-5221-2A47-A522-472C1E757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686323"/>
            <a:ext cx="4681742" cy="353159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2000"/>
              <a:t>简单的获取下一个</a:t>
            </a:r>
            <a:endParaRPr lang="en-US" altLang="zh-CN" sz="20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2000"/>
              <a:t>单位算子的形式定义</a:t>
            </a:r>
          </a:p>
        </p:txBody>
      </p:sp>
      <p:pic>
        <p:nvPicPr>
          <p:cNvPr id="8" name="图片占位符 7" descr="手机屏幕截图&#10;&#10;描述已自动生成">
            <a:extLst>
              <a:ext uri="{FF2B5EF4-FFF2-40B4-BE49-F238E27FC236}">
                <a16:creationId xmlns:a16="http://schemas.microsoft.com/office/drawing/2014/main" id="{4EBE77EF-3193-4948-866E-3AAD262C782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5915162" y="2830750"/>
            <a:ext cx="5438638" cy="1196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C6DF88-291E-6F4D-8500-716AF8A85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306" y="-448016"/>
            <a:ext cx="1915303" cy="13534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FAF265-1838-5844-98ED-27FB222E2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460" y="-710434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6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A8167E-E698-6F46-9A8B-0A4F517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9" y="4559523"/>
            <a:ext cx="10901471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6000"/>
              <a:t>eof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D2269C-AF11-6D4A-AB1D-F36CC1A60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449" y="5795963"/>
            <a:ext cx="10901471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kumimoji="1" lang="zh-CN" altLang="en-US" sz="2400"/>
              <a:t>仅在</a:t>
            </a:r>
            <a:r>
              <a:rPr kumimoji="1" lang="en-US" altLang="zh-CN" sz="2400"/>
              <a:t>state</a:t>
            </a:r>
            <a:r>
              <a:rPr kumimoji="1" lang="zh-CN" altLang="en-US" sz="2400"/>
              <a:t>到达</a:t>
            </a:r>
            <a:r>
              <a:rPr kumimoji="1" lang="en-US" altLang="zh-CN" sz="2400"/>
              <a:t>eof</a:t>
            </a:r>
            <a:r>
              <a:rPr kumimoji="1" lang="zh-CN" altLang="en-US" sz="2400"/>
              <a:t>时匹配成功</a:t>
            </a:r>
          </a:p>
        </p:txBody>
      </p:sp>
      <p:pic>
        <p:nvPicPr>
          <p:cNvPr id="6" name="图片占位符 5" descr="手机屏幕截图&#10;&#10;描述已自动生成">
            <a:extLst>
              <a:ext uri="{FF2B5EF4-FFF2-40B4-BE49-F238E27FC236}">
                <a16:creationId xmlns:a16="http://schemas.microsoft.com/office/drawing/2014/main" id="{09D7DBD0-F5C3-F34F-95A8-CAB5E8E5425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6020"/>
          <a:stretch/>
        </p:blipFill>
        <p:spPr>
          <a:xfrm>
            <a:off x="20" y="1"/>
            <a:ext cx="12191979" cy="42394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5F7DAF-A663-A847-85D6-5D7E088A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826" y="-459890"/>
            <a:ext cx="1915303" cy="135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FA31D3-D250-DA4F-9AF1-987E73802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5980" y="-722308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12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DBE1804-7753-8F48-A736-C42313079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591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zh-CN" sz="3400"/>
              <a:t>Equal</a:t>
            </a:r>
          </a:p>
        </p:txBody>
      </p:sp>
      <p:pic>
        <p:nvPicPr>
          <p:cNvPr id="6" name="图片占位符 5" descr="手机屏幕截图&#10;&#10;描述已自动生成">
            <a:extLst>
              <a:ext uri="{FF2B5EF4-FFF2-40B4-BE49-F238E27FC236}">
                <a16:creationId xmlns:a16="http://schemas.microsoft.com/office/drawing/2014/main" id="{85D16A19-7533-5247-BEF0-0357F834D45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690" b="10156"/>
          <a:stretch/>
        </p:blipFill>
        <p:spPr>
          <a:xfrm>
            <a:off x="20" y="10"/>
            <a:ext cx="12188804" cy="4226709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3468E5-7C39-384F-9B33-206659347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74920" y="4535424"/>
            <a:ext cx="4498848" cy="161848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2000"/>
              <a:t>判等算子</a:t>
            </a:r>
            <a:endParaRPr kumimoji="1" lang="en-US" altLang="zh-CN" sz="200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en-US" altLang="zh-CN" sz="2000"/>
              <a:t> </a:t>
            </a:r>
            <a:r>
              <a:rPr kumimoji="1" lang="zh-CN" altLang="en-US" sz="2000"/>
              <a:t>众多实用算子的基本组件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4469D90-62FA-49B2-981E-5305361D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2370" y="4592474"/>
            <a:ext cx="1128382" cy="847206"/>
            <a:chOff x="8183879" y="1000124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281E6897-9689-4C48-ADC3-9F41AAE3A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04E145C-C4EA-4DED-B029-22B811FC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584D541-B4B0-DC4B-9CF9-DC70010BC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305" y="-453535"/>
            <a:ext cx="1915303" cy="13534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6595D43-E00F-1E4D-8C04-67500F6ED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459" y="-715953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65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手机屏幕截图&#10;&#10;描述已自动生成">
            <a:extLst>
              <a:ext uri="{FF2B5EF4-FFF2-40B4-BE49-F238E27FC236}">
                <a16:creationId xmlns:a16="http://schemas.microsoft.com/office/drawing/2014/main" id="{93D39B74-831F-B946-AE48-0B2545FDFD1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0980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7"/>
          <a:stretch/>
        </p:blipFill>
        <p:spPr>
          <a:xfrm>
            <a:off x="0" y="3542616"/>
            <a:ext cx="12192000" cy="3315384"/>
          </a:xfrm>
          <a:prstGeom prst="rect">
            <a:avLst/>
          </a:prstGeom>
        </p:spPr>
      </p:pic>
      <p:sp>
        <p:nvSpPr>
          <p:cNvPr id="12" name="Oval 12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0BE119-7DB2-374A-858F-4163C6BAC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4000">
                <a:solidFill>
                  <a:srgbClr val="000000"/>
                </a:solidFill>
              </a:rPr>
              <a:t>Not Equal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FCCFC8-86FB-6942-B562-81772BF37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0247" y="4551037"/>
            <a:ext cx="4926411" cy="1509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kumimoji="1" lang="en-US" altLang="zh-CN" sz="1800">
                <a:solidFill>
                  <a:srgbClr val="000000"/>
                </a:solidFill>
              </a:rPr>
              <a:t> </a:t>
            </a:r>
            <a:r>
              <a:rPr kumimoji="1" lang="zh-CN" altLang="en-US" sz="1800">
                <a:solidFill>
                  <a:srgbClr val="000000"/>
                </a:solidFill>
              </a:rPr>
              <a:t>不等判断</a:t>
            </a:r>
            <a:endParaRPr kumimoji="1" lang="en-US" altLang="zh-CN" sz="1800">
              <a:solidFill>
                <a:srgbClr val="000000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en-US" altLang="zh-CN" sz="1800">
                <a:solidFill>
                  <a:srgbClr val="000000"/>
                </a:solidFill>
              </a:rPr>
              <a:t>Eq </a:t>
            </a:r>
            <a:r>
              <a:rPr kumimoji="1" lang="zh-CN" altLang="en-US" sz="1800">
                <a:solidFill>
                  <a:srgbClr val="000000"/>
                </a:solidFill>
              </a:rPr>
              <a:t>的反义词</a:t>
            </a:r>
            <a:endParaRPr kumimoji="1" lang="en-US" altLang="zh-CN" sz="180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47A40C-1EDA-A84A-B2C6-2C9DF0E6C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305" y="-453535"/>
            <a:ext cx="1915303" cy="13534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A00F28-8636-4B46-9B89-63F507771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3459" y="-715953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62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54F44-11AB-F344-A65C-F862F801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9" y="4559523"/>
            <a:ext cx="10901471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6600"/>
              <a:t>One Of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E30564-47FE-674A-9012-E4CE89E4A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449" y="5795963"/>
            <a:ext cx="10901471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kumimoji="1" lang="zh-CN" altLang="en-US" sz="2800"/>
              <a:t>等于某一个</a:t>
            </a:r>
          </a:p>
        </p:txBody>
      </p:sp>
      <p:pic>
        <p:nvPicPr>
          <p:cNvPr id="6" name="图片占位符 5" descr="手机屏幕截图&#10;&#10;描述已自动生成">
            <a:extLst>
              <a:ext uri="{FF2B5EF4-FFF2-40B4-BE49-F238E27FC236}">
                <a16:creationId xmlns:a16="http://schemas.microsoft.com/office/drawing/2014/main" id="{F3021C9A-02C2-C144-A545-81710F5A9C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60" b="16747"/>
          <a:stretch/>
        </p:blipFill>
        <p:spPr>
          <a:xfrm>
            <a:off x="20" y="1"/>
            <a:ext cx="12191979" cy="42394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A9708A-F924-CA40-991C-99D595E0E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305" y="-453535"/>
            <a:ext cx="1915303" cy="135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2066F7-4890-9340-B80B-21C44844C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459" y="-715953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70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8ACDD-0B52-9E49-B8DA-1B4B2E3E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正则表达式的优势与不足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2D1D7D-1FE9-B74B-8971-1283C0734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使用简单，功能丰富</a:t>
            </a:r>
            <a:endParaRPr kumimoji="1" lang="en-US" altLang="zh-CN" dirty="0"/>
          </a:p>
          <a:p>
            <a:r>
              <a:rPr kumimoji="1" lang="zh-CN" altLang="en-US" dirty="0"/>
              <a:t>表达上下文相关模式困难</a:t>
            </a:r>
            <a:endParaRPr kumimoji="1" lang="en-US" altLang="zh-CN" dirty="0"/>
          </a:p>
          <a:p>
            <a:r>
              <a:rPr kumimoji="1" lang="zh-CN" altLang="en-US" dirty="0"/>
              <a:t>与宿主语言隔离</a:t>
            </a:r>
            <a:endParaRPr kumimoji="1" lang="en-US" altLang="zh-CN" dirty="0"/>
          </a:p>
          <a:p>
            <a:r>
              <a:rPr kumimoji="1" lang="zh-CN" altLang="en-US" dirty="0"/>
              <a:t>复杂的行为模式定义困难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65F83C-D73B-D446-8260-BFD9C32E3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416" y="-436123"/>
            <a:ext cx="1915303" cy="1353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2CA631-D1B7-7646-B7D9-316F1A78B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570" y="-698541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8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9EE2E5-9269-6740-81A1-631CBA836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9" y="4559523"/>
            <a:ext cx="10901471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6600" dirty="0"/>
              <a:t>None Of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AC77EC-8E32-DC45-A304-740F9F6C6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449" y="5795963"/>
            <a:ext cx="10901471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kumimoji="1" lang="zh-CN" altLang="en-US" sz="2800"/>
              <a:t>不等于任一个 </a:t>
            </a:r>
          </a:p>
        </p:txBody>
      </p:sp>
      <p:pic>
        <p:nvPicPr>
          <p:cNvPr id="6" name="图片占位符 5" descr="手机屏幕截图&#10;&#10;描述已自动生成">
            <a:extLst>
              <a:ext uri="{FF2B5EF4-FFF2-40B4-BE49-F238E27FC236}">
                <a16:creationId xmlns:a16="http://schemas.microsoft.com/office/drawing/2014/main" id="{ED48FE68-A0A0-2746-ADFB-0D0CBE85989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462844" y="0"/>
            <a:ext cx="11266311" cy="47791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7A5676-64F5-9343-A840-B43852B78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701" y="-465248"/>
            <a:ext cx="1915303" cy="135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DF39F4-B3BF-0748-8401-DD928A8D9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855" y="-727666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63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CE38E-D59D-6545-9F3F-D0370B69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内置组合子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4B71F7-2903-0849-839A-64797008C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“组合子”一词由此而来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FF4F87-4F91-0443-9B7B-134DD8083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576" y="-453531"/>
            <a:ext cx="1915303" cy="1353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39CC02-1F43-0145-A9C1-F996C2F48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8" y="-715949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F33C361-D087-8F4B-B848-AF2691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800"/>
              <a:t>Try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C48FF96-0453-0D40-955B-34DBB968B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1800"/>
              <a:t>算子匹配失败时重制状态</a:t>
            </a:r>
            <a:endParaRPr lang="en-US" altLang="zh-CN" sz="18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1800"/>
              <a:t>重要的组合子</a:t>
            </a:r>
          </a:p>
        </p:txBody>
      </p:sp>
      <p:pic>
        <p:nvPicPr>
          <p:cNvPr id="8" name="图片占位符 7" descr="手机屏幕截图&#10;&#10;描述已自动生成">
            <a:extLst>
              <a:ext uri="{FF2B5EF4-FFF2-40B4-BE49-F238E27FC236}">
                <a16:creationId xmlns:a16="http://schemas.microsoft.com/office/drawing/2014/main" id="{03CF8136-A824-594A-9D37-6E8CE8E2860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4300396" y="1200150"/>
            <a:ext cx="7874000" cy="4457700"/>
          </a:xfrm>
          <a:prstGeom prst="rect">
            <a:avLst/>
          </a:prstGeom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F16AF0-7256-854B-BE86-A1AE8EF22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305" y="-453535"/>
            <a:ext cx="1915303" cy="135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793E8B-7E65-F849-BD8E-4EA209924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459" y="-715953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49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6467E-9870-8542-A0C2-09E849267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4800"/>
              <a:t>Many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8560D5-28D2-F146-B851-A76C76E98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/>
              <a:t>重复解析</a:t>
            </a:r>
            <a:r>
              <a:rPr kumimoji="1" lang="en-US" altLang="zh-CN" sz="1800"/>
              <a:t>0</a:t>
            </a:r>
            <a:r>
              <a:rPr kumimoji="1" lang="zh-CN" altLang="en-US" sz="1800"/>
              <a:t>到多次</a:t>
            </a:r>
            <a:endParaRPr kumimoji="1" lang="en-US" altLang="zh-CN" sz="180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/>
              <a:t>聚合结果</a:t>
            </a:r>
            <a:endParaRPr kumimoji="1" lang="en-US" altLang="zh-CN" sz="1800"/>
          </a:p>
        </p:txBody>
      </p:sp>
      <p:pic>
        <p:nvPicPr>
          <p:cNvPr id="6" name="图片占位符 5" descr="手机屏幕截图&#10;&#10;描述已自动生成">
            <a:extLst>
              <a:ext uri="{FF2B5EF4-FFF2-40B4-BE49-F238E27FC236}">
                <a16:creationId xmlns:a16="http://schemas.microsoft.com/office/drawing/2014/main" id="{39DC5246-FB6A-8F4D-950D-CB0D92F0F4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3695700" y="1289050"/>
            <a:ext cx="8496300" cy="4279900"/>
          </a:xfrm>
          <a:prstGeom prst="rect">
            <a:avLst/>
          </a:prstGeom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691EAB-14D1-1248-A337-556612AEA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305" y="-453535"/>
            <a:ext cx="1915303" cy="135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14CB11-B869-5441-8304-C8D9F466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459" y="-715953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09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AB80CB-CA2A-4D40-B44E-63D6CF7C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Many1</a:t>
            </a:r>
            <a:endParaRPr kumimoji="1" lang="zh-CN" altLang="en-US" dirty="0"/>
          </a:p>
        </p:txBody>
      </p:sp>
      <p:pic>
        <p:nvPicPr>
          <p:cNvPr id="6" name="图片占位符 5" descr="手机屏幕截图&#10;&#10;描述已自动生成">
            <a:extLst>
              <a:ext uri="{FF2B5EF4-FFF2-40B4-BE49-F238E27FC236}">
                <a16:creationId xmlns:a16="http://schemas.microsoft.com/office/drawing/2014/main" id="{01E2EEAE-378B-B143-8F89-DB3ED48057B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4025900" y="895350"/>
            <a:ext cx="8166100" cy="50673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0DFED1-4A09-BD49-9992-DD30E5C53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重复匹配</a:t>
            </a:r>
            <a:r>
              <a:rPr kumimoji="1" lang="en-US" altLang="zh-CN"/>
              <a:t> 1</a:t>
            </a:r>
            <a:r>
              <a:rPr kumimoji="1" lang="en-US" altLang="zh-CN" dirty="0"/>
              <a:t> </a:t>
            </a:r>
            <a:r>
              <a:rPr kumimoji="1" lang="zh-CN" altLang="en-US"/>
              <a:t>到</a:t>
            </a:r>
            <a:r>
              <a:rPr kumimoji="1" lang="zh-CN" altLang="en-US" dirty="0"/>
              <a:t>多次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聚合结果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C44E41-F885-C24D-9226-52CAE70A4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305" y="-453535"/>
            <a:ext cx="1915303" cy="135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D872C7-861E-D64B-A18D-3D386D84F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459" y="-715953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56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18BC7-06AB-A448-8B45-43AFB5A5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4800"/>
              <a:t>Skip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5B8BA7-304F-B541-943A-D72A27409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匹配 </a:t>
            </a:r>
            <a:r>
              <a:rPr kumimoji="1" lang="en-US" altLang="zh-CN" sz="1800" dirty="0"/>
              <a:t>0 </a:t>
            </a:r>
            <a:r>
              <a:rPr kumimoji="1" lang="zh-CN" altLang="en-US" sz="1800" dirty="0"/>
              <a:t>到多次</a:t>
            </a:r>
            <a:endParaRPr kumimoji="1" lang="en-US" altLang="zh-CN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直接忽略结果</a:t>
            </a:r>
            <a:endParaRPr kumimoji="1" lang="en-US" altLang="zh-CN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常用于文本处理中跳过空白</a:t>
            </a:r>
          </a:p>
        </p:txBody>
      </p:sp>
      <p:pic>
        <p:nvPicPr>
          <p:cNvPr id="6" name="图片占位符 5" descr="一些文字和图片的手机截图&#10;&#10;描述已自动生成">
            <a:extLst>
              <a:ext uri="{FF2B5EF4-FFF2-40B4-BE49-F238E27FC236}">
                <a16:creationId xmlns:a16="http://schemas.microsoft.com/office/drawing/2014/main" id="{77906F26-41B4-2742-9BD0-BF91E7C084E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6938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469C8D-E34E-B040-8548-959E67B8F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305" y="-453535"/>
            <a:ext cx="1915303" cy="135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D4C62F-9006-1E4F-BD3E-845AE9DC8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459" y="-715953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82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28B01-35A8-A843-AFF1-D77FE32E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4800"/>
              <a:t>Skip1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DC0F0A-2761-0348-99FC-8E080A2D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/>
              <a:t>匹配 </a:t>
            </a:r>
            <a:r>
              <a:rPr kumimoji="1" lang="en-US" altLang="zh-CN" sz="1800"/>
              <a:t>1 </a:t>
            </a:r>
            <a:r>
              <a:rPr kumimoji="1" lang="zh-CN" altLang="en-US" sz="1800"/>
              <a:t>到多次</a:t>
            </a:r>
            <a:endParaRPr kumimoji="1" lang="en-US" altLang="zh-CN" sz="180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/>
              <a:t>直接忽略结果</a:t>
            </a:r>
            <a:endParaRPr kumimoji="1" lang="en-US" altLang="zh-CN" sz="180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/>
              <a:t>常用于文本处理中跳过空白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kumimoji="1" lang="en-US" altLang="zh-CN" sz="1800" dirty="0"/>
          </a:p>
        </p:txBody>
      </p:sp>
      <p:pic>
        <p:nvPicPr>
          <p:cNvPr id="10" name="图片占位符 9" descr="手机屏幕截图&#10;&#10;描述已自动生成">
            <a:extLst>
              <a:ext uri="{FF2B5EF4-FFF2-40B4-BE49-F238E27FC236}">
                <a16:creationId xmlns:a16="http://schemas.microsoft.com/office/drawing/2014/main" id="{2F4B009E-45D8-3643-A519-F75EF716046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4076700" y="1314450"/>
            <a:ext cx="8115300" cy="4229100"/>
          </a:xfrm>
          <a:prstGeom prst="rect">
            <a:avLst/>
          </a:prstGeom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92225F-7E1B-5B4D-AC19-EA2DF6154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305" y="-453535"/>
            <a:ext cx="1915303" cy="1353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B6BE1A-5BC5-074E-8978-DDEF589C8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459" y="-715953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27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B3038-1BEA-BD49-88AF-378BA6538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文本算子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820467-960A-FF49-AF38-C618EE796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Batteries Included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7BBF21-C871-0549-8395-197406B5B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427" y="-453535"/>
            <a:ext cx="1915303" cy="1353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D2FDC7-5D18-E84A-A883-B40BE9355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27" y="-715953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61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EB136-BAA3-524D-820D-2578888AD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4800" dirty="0"/>
              <a:t>Ch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3F99FA-1CCF-B84A-AE0D-1D43939A9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匹配单个字符</a:t>
            </a:r>
            <a:endParaRPr kumimoji="1" lang="en-US" altLang="zh-CN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可以忽略大小写</a:t>
            </a:r>
          </a:p>
        </p:txBody>
      </p:sp>
      <p:pic>
        <p:nvPicPr>
          <p:cNvPr id="6" name="图片占位符 5" descr="手机屏幕截图&#10;&#10;描述已自动生成">
            <a:extLst>
              <a:ext uri="{FF2B5EF4-FFF2-40B4-BE49-F238E27FC236}">
                <a16:creationId xmlns:a16="http://schemas.microsoft.com/office/drawing/2014/main" id="{68F69736-46CF-444E-9514-0D65CC8DF1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16575" b="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45D6BC-0F4E-9D4B-A26B-22CF28F7A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703" y="5899762"/>
            <a:ext cx="1915303" cy="135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C5F2DC-A724-264C-AE62-0667BF9BF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51" y="5637344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10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AE3FC-BA35-A849-929F-515102AA6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4400"/>
              <a:t>ChIn/ChNone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2A9424-0AEA-1F48-B280-513043B48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kumimoji="1" lang="en-US" altLang="zh-CN" sz="1800"/>
              <a:t>one of </a:t>
            </a:r>
            <a:r>
              <a:rPr kumimoji="1" lang="zh-CN" altLang="en-US" sz="1800"/>
              <a:t>和 </a:t>
            </a:r>
            <a:r>
              <a:rPr kumimoji="1" lang="en-US" altLang="zh-CN" sz="1800"/>
              <a:t>none of </a:t>
            </a:r>
            <a:r>
              <a:rPr kumimoji="1" lang="zh-CN" altLang="en-US" sz="1800"/>
              <a:t>的特化版本</a:t>
            </a:r>
            <a:endParaRPr kumimoji="1" lang="en-US" altLang="zh-CN" sz="180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/>
              <a:t>支持忽略大小写</a:t>
            </a:r>
          </a:p>
        </p:txBody>
      </p:sp>
      <p:pic>
        <p:nvPicPr>
          <p:cNvPr id="6" name="图片占位符 5" descr="手机截图图社交软件的信息&#10;&#10;描述已自动生成">
            <a:extLst>
              <a:ext uri="{FF2B5EF4-FFF2-40B4-BE49-F238E27FC236}">
                <a16:creationId xmlns:a16="http://schemas.microsoft.com/office/drawing/2014/main" id="{A90AC4DB-FFEE-F242-A695-6C75FDF756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25109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1A8F04-7164-C041-A9F1-E4CA1EF90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305" y="-453535"/>
            <a:ext cx="1915303" cy="135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EB7C1F-935E-004A-BDD9-D7AC42DCA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459" y="-715953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08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B23B8-BC00-AF4A-A70B-E1DB2A2C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Lex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Yacc</a:t>
            </a:r>
            <a:r>
              <a:rPr kumimoji="1" lang="zh-CN" altLang="en-US" dirty="0"/>
              <a:t> 的优势与不足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2C8691-4D2D-CE4F-A58E-12C68FFC8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功能强大</a:t>
            </a:r>
            <a:endParaRPr kumimoji="1" lang="en-US" altLang="zh-CN" dirty="0"/>
          </a:p>
          <a:p>
            <a:r>
              <a:rPr kumimoji="1" lang="zh-CN" altLang="en-US" dirty="0"/>
              <a:t>需要独立的构建</a:t>
            </a:r>
            <a:r>
              <a:rPr kumimoji="1" lang="en-US" altLang="zh-CN" dirty="0"/>
              <a:t>/</a:t>
            </a:r>
            <a:r>
              <a:rPr kumimoji="1" lang="zh-CN" altLang="en-US" dirty="0"/>
              <a:t>生成过程</a:t>
            </a:r>
            <a:endParaRPr kumimoji="1" lang="en-US" altLang="zh-CN" dirty="0"/>
          </a:p>
          <a:p>
            <a:r>
              <a:rPr kumimoji="1" lang="zh-CN" altLang="en-US" dirty="0"/>
              <a:t>需要混合定义语言和宿主语言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C4E72D-9326-8F4E-A426-27EF8E204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416" y="-436123"/>
            <a:ext cx="1915303" cy="1353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C2A8A0-E75B-774F-AD0B-1C191A3B9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570" y="-698541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8934F-882E-A648-A77F-CA015728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4800" dirty="0"/>
              <a:t>Text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E01B8A-686C-AE4E-9E2C-985F0D0C1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匹配一段文本</a:t>
            </a:r>
            <a:endParaRPr kumimoji="1" lang="en-US" altLang="zh-CN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输出匹配文本</a:t>
            </a:r>
            <a:endParaRPr kumimoji="1" lang="en-US" altLang="zh-CN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重要的基础组件</a:t>
            </a:r>
            <a:endParaRPr kumimoji="1" lang="en-US" altLang="zh-CN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可以忽略大小写</a:t>
            </a:r>
          </a:p>
        </p:txBody>
      </p:sp>
      <p:pic>
        <p:nvPicPr>
          <p:cNvPr id="6" name="图片占位符 5" descr="手机屏幕截图&#10;&#10;描述已自动生成">
            <a:extLst>
              <a:ext uri="{FF2B5EF4-FFF2-40B4-BE49-F238E27FC236}">
                <a16:creationId xmlns:a16="http://schemas.microsoft.com/office/drawing/2014/main" id="{5641C067-4243-7841-81AF-4C8C77B2E04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4461" b="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60DD74-0101-A94D-984D-AF1E807A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305" y="-453535"/>
            <a:ext cx="1915303" cy="135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6929AC-4DF1-944A-8E64-F2EA55888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459" y="-715953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46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48386-5413-4A44-A869-C269666A2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3600"/>
              <a:t>空格</a:t>
            </a:r>
          </a:p>
        </p:txBody>
      </p:sp>
      <p:pic>
        <p:nvPicPr>
          <p:cNvPr id="6" name="图片占位符 5" descr="手机屏幕截图&#10;&#10;描述已自动生成">
            <a:extLst>
              <a:ext uri="{FF2B5EF4-FFF2-40B4-BE49-F238E27FC236}">
                <a16:creationId xmlns:a16="http://schemas.microsoft.com/office/drawing/2014/main" id="{A10C6772-7704-9C4E-ACF0-CC023D12A0C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28389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DF7FA3-193F-C748-82B1-4278FDC8B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/>
              <a:t>匹配空格</a:t>
            </a:r>
            <a:endParaRPr kumimoji="1" lang="en-US" altLang="zh-CN" sz="180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/>
              <a:t>遵循</a:t>
            </a:r>
            <a:r>
              <a:rPr kumimoji="1" lang="en-US" altLang="zh-CN" sz="1800"/>
              <a:t>Java</a:t>
            </a:r>
            <a:r>
              <a:rPr kumimoji="1" lang="zh-CN" altLang="en-US" sz="1800"/>
              <a:t>标准库规范</a:t>
            </a:r>
            <a:endParaRPr kumimoji="1" lang="en-US" altLang="zh-CN" sz="1800"/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/>
              <a:t>重要的基础组件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FD3686-4F8F-3947-9C39-C78DE127E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305" y="-453535"/>
            <a:ext cx="1915303" cy="135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E80B29-C625-074B-B803-331FFB4D7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459" y="-715953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61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手机屏幕截图&#10;&#10;描述已自动生成">
            <a:extLst>
              <a:ext uri="{FF2B5EF4-FFF2-40B4-BE49-F238E27FC236}">
                <a16:creationId xmlns:a16="http://schemas.microsoft.com/office/drawing/2014/main" id="{5AB8048A-03EC-8649-AA5F-7C25EA1BCAB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1495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7"/>
          <a:stretch/>
        </p:blipFill>
        <p:spPr>
          <a:xfrm>
            <a:off x="0" y="3542616"/>
            <a:ext cx="12192000" cy="331538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2211B7C-3C99-3B44-B8B1-F6EAD0235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4000">
                <a:solidFill>
                  <a:srgbClr val="000000"/>
                </a:solidFill>
              </a:rPr>
              <a:t>空白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73F06A-C7C6-584B-9545-D90FA00DD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0247" y="4551037"/>
            <a:ext cx="4926411" cy="1509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>
                <a:solidFill>
                  <a:srgbClr val="000000"/>
                </a:solidFill>
              </a:rPr>
              <a:t>遵循</a:t>
            </a:r>
            <a:r>
              <a:rPr kumimoji="1" lang="en-US" altLang="zh-CN" sz="1800">
                <a:solidFill>
                  <a:srgbClr val="000000"/>
                </a:solidFill>
              </a:rPr>
              <a:t>Java</a:t>
            </a:r>
            <a:r>
              <a:rPr kumimoji="1" lang="zh-CN" altLang="en-US" sz="1800">
                <a:solidFill>
                  <a:srgbClr val="000000"/>
                </a:solidFill>
              </a:rPr>
              <a:t>标准</a:t>
            </a:r>
            <a:endParaRPr kumimoji="1" lang="en-US" altLang="zh-CN" sz="1800">
              <a:solidFill>
                <a:srgbClr val="000000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>
                <a:solidFill>
                  <a:srgbClr val="000000"/>
                </a:solidFill>
              </a:rPr>
              <a:t>匹配任意空白</a:t>
            </a:r>
            <a:endParaRPr kumimoji="1" lang="en-US" altLang="zh-CN" sz="1800">
              <a:solidFill>
                <a:srgbClr val="000000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kumimoji="1" lang="zh-CN" altLang="en-US" sz="1800">
                <a:solidFill>
                  <a:srgbClr val="000000"/>
                </a:solidFill>
              </a:rPr>
              <a:t>返回匹配结果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FD4B4E-EDBB-DF4E-87E2-BA47AD17C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305" y="-453535"/>
            <a:ext cx="1915303" cy="13534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EA9C24-DA5A-0A49-BD39-66AE7CE22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3459" y="-715953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13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779E8-97AF-BE4B-ADA8-58E7996B8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自定义组合子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F04C89-71B7-9249-96A6-39DFECD91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充分利用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语法</a:t>
            </a:r>
            <a:endParaRPr kumimoji="1" lang="en-US" altLang="zh-CN" dirty="0"/>
          </a:p>
          <a:p>
            <a:r>
              <a:rPr kumimoji="1" lang="zh-CN" altLang="en-US" dirty="0"/>
              <a:t>根据具体需要精确定义算子行为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EAD7CB-3A5E-AC40-AD12-F402EDD91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305" y="-453535"/>
            <a:ext cx="1915303" cy="1353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F48291-398F-AF4C-8C23-4B0C87F94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459" y="-715953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0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9ED11-743D-E54C-BAC2-0DD7EE9E9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组合子的适用范围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52C78B-3733-4741-821E-91F1DFEAD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上下文相关的复杂文本分析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SQL</a:t>
            </a:r>
            <a:r>
              <a:rPr kumimoji="1" lang="zh-CN" altLang="en-US" dirty="0"/>
              <a:t> 语句分析，重写和安全检查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URL/Email/IP</a:t>
            </a:r>
            <a:r>
              <a:rPr kumimoji="1" lang="zh-CN" altLang="en-US" dirty="0"/>
              <a:t> 有效性判定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表达式解析和计算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二次开发平台和 </a:t>
            </a:r>
            <a:r>
              <a:rPr kumimoji="1" lang="en-US" altLang="zh-CN" dirty="0"/>
              <a:t>DSL</a:t>
            </a:r>
            <a:r>
              <a:rPr kumimoji="1" lang="zh-CN" altLang="en-US" dirty="0"/>
              <a:t> 构建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1E8EBE-904A-804F-B7FA-C992B94E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305" y="-453535"/>
            <a:ext cx="1915303" cy="1353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44B11C-7F3C-CE40-B344-F218CF3AF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459" y="-715953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1ADB0-21D8-CE4E-B63E-3E64002E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组合子的不足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AD720F-54EE-2548-8EFA-873E0D85F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不如正则</a:t>
            </a:r>
            <a:r>
              <a:rPr kumimoji="1" lang="zh-CN" altLang="en-US"/>
              <a:t>引擎紧凑简练</a:t>
            </a:r>
            <a:endParaRPr kumimoji="1" lang="en-US" altLang="zh-CN" dirty="0"/>
          </a:p>
          <a:p>
            <a:r>
              <a:rPr kumimoji="1" lang="zh-CN" altLang="en-US" dirty="0"/>
              <a:t>生成的代码可能不够快</a:t>
            </a:r>
            <a:endParaRPr kumimoji="1" lang="en-US" altLang="zh-CN" dirty="0"/>
          </a:p>
          <a:p>
            <a:r>
              <a:rPr kumimoji="1" lang="en-US" altLang="zh-CN" dirty="0"/>
              <a:t>Debug</a:t>
            </a:r>
            <a:r>
              <a:rPr kumimoji="1" lang="zh-CN" altLang="en-US" dirty="0"/>
              <a:t> 不是非常直观</a:t>
            </a:r>
            <a:endParaRPr kumimoji="1" lang="en-US" altLang="zh-CN" dirty="0"/>
          </a:p>
          <a:p>
            <a:r>
              <a:rPr kumimoji="1" lang="en-US" altLang="zh-CN" dirty="0"/>
              <a:t>Java</a:t>
            </a:r>
            <a:r>
              <a:rPr kumimoji="1" lang="zh-CN" altLang="en-US" dirty="0"/>
              <a:t> 版本不够简洁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366BE6-99D3-1D41-AA41-184CC9019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305" y="-453535"/>
            <a:ext cx="1915303" cy="1353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5DF1B4-D0E4-AC48-8AB9-6B71D628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459" y="-715953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7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A30176-5A29-C042-A05A-E3BC5CE21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kumimoji="1" lang="zh-CN" altLang="en-US" sz="5400"/>
              <a:t>溯源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E854EC-B2A3-A640-802E-A84A3E8CC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307" y="4460487"/>
            <a:ext cx="3377184" cy="1757433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kumimoji="1" lang="en-US" altLang="zh-CN" sz="2800"/>
              <a:t>Parsec </a:t>
            </a:r>
            <a:r>
              <a:rPr kumimoji="1" lang="zh-CN" altLang="en-US" sz="2800"/>
              <a:t>的官方实现：</a:t>
            </a:r>
            <a:r>
              <a:rPr kumimoji="1" lang="en-US" altLang="zh-CN" sz="2800"/>
              <a:t>Haskell Parsec</a:t>
            </a:r>
          </a:p>
        </p:txBody>
      </p:sp>
      <p:pic>
        <p:nvPicPr>
          <p:cNvPr id="7" name="图片占位符 6" descr="手机截图图社交软件的信息&#10;&#10;描述已自动生成">
            <a:extLst>
              <a:ext uri="{FF2B5EF4-FFF2-40B4-BE49-F238E27FC236}">
                <a16:creationId xmlns:a16="http://schemas.microsoft.com/office/drawing/2014/main" id="{6FBDA16C-BC13-1247-AC2C-CC0984FB6FE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7632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2BAAF9-6B8B-1640-A2EC-47F4204C9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305" y="-453535"/>
            <a:ext cx="1915303" cy="1353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DD7B33-4B09-F44C-A94A-499A0C3ED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459" y="-715953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98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C2666B-F8B8-5243-A4D8-70991AEE2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/>
              <a:t>Jaskell Core</a:t>
            </a: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6DA6BB1A-1BB2-B34E-9F47-477B9CA3075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176" b="27455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B747B3-2131-AC45-857F-57F7ECF5D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altLang="zh-CN" sz="1800" dirty="0">
                <a:hlinkClick r:id="rId3"/>
              </a:rPr>
              <a:t>https://github.com/MarchLiu/jaskell-core</a:t>
            </a:r>
            <a:endParaRPr kumimoji="1" lang="en-US" altLang="zh-CN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kumimoji="1" lang="en-US" altLang="zh-CN" sz="1800" dirty="0"/>
              <a:t>Jaskell </a:t>
            </a:r>
            <a:r>
              <a:rPr kumimoji="1" lang="zh-CN" altLang="en-US" sz="1800" dirty="0"/>
              <a:t>探索项目</a:t>
            </a:r>
            <a:endParaRPr kumimoji="1" lang="en-US" altLang="zh-CN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更加 </a:t>
            </a:r>
            <a:r>
              <a:rPr kumimoji="1" lang="en-US" altLang="zh-CN" sz="1800" dirty="0"/>
              <a:t>Functional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更加便捷</a:t>
            </a:r>
            <a:endParaRPr kumimoji="1" lang="en-US" altLang="zh-CN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不以实用为第一目标</a:t>
            </a:r>
            <a:endParaRPr kumimoji="1" lang="en-US" altLang="zh-CN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不引入第三方依赖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FD555D-5D16-854A-8A98-511CCB6D3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305" y="-453535"/>
            <a:ext cx="1915303" cy="13534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2A5867-04D1-334C-9158-2A8A27C46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3459" y="-715953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41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D313FB-0870-FD49-A1B7-B5F20A45A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5676" y="3753492"/>
            <a:ext cx="5946202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0FEFE91-2D0D-5148-9F6C-355DA5581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299" y="4592325"/>
            <a:ext cx="5946579" cy="1514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altLang="zh-CN" sz="4000">
                <a:solidFill>
                  <a:srgbClr val="000000"/>
                </a:solidFill>
              </a:rPr>
              <a:t>Q&amp;A</a:t>
            </a:r>
          </a:p>
        </p:txBody>
      </p:sp>
      <p:sp>
        <p:nvSpPr>
          <p:cNvPr id="16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647976-8143-C743-AB41-C2667C85C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595" y="287793"/>
            <a:ext cx="2754249" cy="19484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B3A932-4CFB-1141-8402-B170ABBEE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81" y="3235795"/>
            <a:ext cx="3163437" cy="236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8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067559-A128-9047-ABA3-E4FFBEA83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组合子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C3E68A-6728-EA47-A9B7-CAE48663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是代码库，而非工具程序</a:t>
            </a:r>
            <a:endParaRPr kumimoji="1" lang="en-US" altLang="zh-CN" dirty="0"/>
          </a:p>
          <a:p>
            <a:r>
              <a:rPr kumimoji="1" lang="zh-CN" altLang="en-US" dirty="0"/>
              <a:t>使用原生代码而非子语言</a:t>
            </a:r>
            <a:endParaRPr kumimoji="1" lang="en-US" altLang="zh-CN" dirty="0"/>
          </a:p>
          <a:p>
            <a:r>
              <a:rPr kumimoji="1" lang="zh-CN" altLang="en-US" dirty="0"/>
              <a:t>比正则表达式功能更完整</a:t>
            </a:r>
            <a:endParaRPr kumimoji="1" lang="en-US" altLang="zh-CN" dirty="0"/>
          </a:p>
          <a:p>
            <a:r>
              <a:rPr kumimoji="1" lang="zh-CN" altLang="en-US" dirty="0"/>
              <a:t>比编译器构建工具更轻量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E35249-6EE2-1E41-B725-A4DC5B932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416" y="-436123"/>
            <a:ext cx="1915303" cy="1353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572D2D-8E56-F445-B3C0-195CE9F09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570" y="-698541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1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D24AC-3F5F-7842-8434-481FE2E6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Jaskell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Parsec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E12AC-2DA8-2C42-A928-B0C1AD7F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https://github.com/MarchLiu/jaskell-java8</a:t>
            </a:r>
            <a:endParaRPr kumimoji="1" lang="en-US" altLang="zh-CN" dirty="0"/>
          </a:p>
          <a:p>
            <a:r>
              <a:rPr kumimoji="1" lang="zh-CN" altLang="en-US" dirty="0"/>
              <a:t>源自 </a:t>
            </a:r>
            <a:r>
              <a:rPr kumimoji="1" lang="en-US" altLang="zh-CN" dirty="0"/>
              <a:t>Haskell Parsec</a:t>
            </a:r>
          </a:p>
          <a:p>
            <a:r>
              <a:rPr kumimoji="1" lang="zh-CN" altLang="en-US" dirty="0"/>
              <a:t>有独立的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8</a:t>
            </a:r>
            <a:r>
              <a:rPr kumimoji="1" lang="zh-CN" altLang="en-US" dirty="0"/>
              <a:t> 版本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345504-B16D-1A43-A124-328E16BBD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416" y="-436123"/>
            <a:ext cx="1915303" cy="1353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7B532E-3C62-2F4B-9A4F-B96C75BFE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570" y="-698541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4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C84F63C-F921-614E-8BE4-68614A69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算式解析和计算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7CC903-AC4F-D840-8279-936F2A1EC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Parsec</a:t>
            </a:r>
            <a:r>
              <a:rPr lang="zh-CN" altLang="en-US" dirty="0"/>
              <a:t> 组合子工程实践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E014F1-BE67-EB44-8582-1081A11EE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840" y="-447995"/>
            <a:ext cx="1915303" cy="135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161A50-4A93-0745-B090-A07F1DF37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14" y="-710413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0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54792-8D0C-8B45-8160-43C967B5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3.14+7*8-(2+3)=53.14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C9217D-21D2-0A4E-B936-0CBB82AF6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r>
              <a:rPr kumimoji="1" lang="zh-CN" altLang="en-US" dirty="0"/>
              <a:t>正确解析算术表达式并求值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80D120-D02B-6A4B-A178-E1302F9A4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416" y="-436123"/>
            <a:ext cx="1915303" cy="1353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3684ED-43F4-E34F-B825-9189EFB55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570" y="-698541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06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16BC7EA-A737-AB46-96C6-D63E78DB0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400"/>
              <a:t> </a:t>
            </a:r>
            <a:r>
              <a:rPr lang="zh-CN" altLang="en-US" sz="4400"/>
              <a:t>我们最终将实现的</a:t>
            </a:r>
          </a:p>
        </p:txBody>
      </p:sp>
      <p:pic>
        <p:nvPicPr>
          <p:cNvPr id="8" name="内容占位符 7" descr="手机屏幕截图&#10;&#10;描述已自动生成">
            <a:extLst>
              <a:ext uri="{FF2B5EF4-FFF2-40B4-BE49-F238E27FC236}">
                <a16:creationId xmlns:a16="http://schemas.microsoft.com/office/drawing/2014/main" id="{BFE5A6E2-765B-9447-8430-14B14D15E1D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044" r="18739" b="-1"/>
          <a:stretch/>
        </p:blipFill>
        <p:spPr>
          <a:xfrm>
            <a:off x="828675" y="1825626"/>
            <a:ext cx="10525125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4C8014-01BE-3344-897A-76663837C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416" y="-436123"/>
            <a:ext cx="1915303" cy="1353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DEC571-27EA-114B-ACF4-556367AE8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570" y="-698541"/>
            <a:ext cx="2599380" cy="19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28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776</Words>
  <Application>Microsoft Macintosh PowerPoint</Application>
  <PresentationFormat>宽屏</PresentationFormat>
  <Paragraphs>175</Paragraphs>
  <Slides>48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3" baseType="lpstr">
      <vt:lpstr>等线</vt:lpstr>
      <vt:lpstr>等线 Light</vt:lpstr>
      <vt:lpstr>Arial</vt:lpstr>
      <vt:lpstr>Calibri</vt:lpstr>
      <vt:lpstr>Office 主题​​</vt:lpstr>
      <vt:lpstr>代数组合子与文本解析</vt:lpstr>
      <vt:lpstr>常规的文本解析技术</vt:lpstr>
      <vt:lpstr>正则表达式的优势与不足</vt:lpstr>
      <vt:lpstr>Lex &amp; Yacc 的优势与不足</vt:lpstr>
      <vt:lpstr>组合子</vt:lpstr>
      <vt:lpstr>Jaskell Parsec </vt:lpstr>
      <vt:lpstr>算式解析和计算</vt:lpstr>
      <vt:lpstr>3.14+7*8-(2+3)=53.14</vt:lpstr>
      <vt:lpstr> 我们最终将实现的</vt:lpstr>
      <vt:lpstr>分析问题</vt:lpstr>
      <vt:lpstr>实数解析</vt:lpstr>
      <vt:lpstr>数值表达式</vt:lpstr>
      <vt:lpstr>表达式</vt:lpstr>
      <vt:lpstr>括号表达式</vt:lpstr>
      <vt:lpstr>加减乘除</vt:lpstr>
      <vt:lpstr>表达式对象</vt:lpstr>
      <vt:lpstr>二元算式</vt:lpstr>
      <vt:lpstr>我们的成果</vt:lpstr>
      <vt:lpstr>Parsec 库的基本用法</vt:lpstr>
      <vt:lpstr>Parsec 定义</vt:lpstr>
      <vt:lpstr>State 定义</vt:lpstr>
      <vt:lpstr>SimpleState 实现</vt:lpstr>
      <vt:lpstr>Txt 状态对象</vt:lpstr>
      <vt:lpstr>内置原子算子</vt:lpstr>
      <vt:lpstr>one</vt:lpstr>
      <vt:lpstr>eof</vt:lpstr>
      <vt:lpstr>Equal</vt:lpstr>
      <vt:lpstr>Not Equal</vt:lpstr>
      <vt:lpstr>One Of</vt:lpstr>
      <vt:lpstr>None Of</vt:lpstr>
      <vt:lpstr>内置组合子</vt:lpstr>
      <vt:lpstr>Try</vt:lpstr>
      <vt:lpstr>Many</vt:lpstr>
      <vt:lpstr>Many1</vt:lpstr>
      <vt:lpstr>Skip</vt:lpstr>
      <vt:lpstr>Skip1</vt:lpstr>
      <vt:lpstr>文本算子</vt:lpstr>
      <vt:lpstr>Ch</vt:lpstr>
      <vt:lpstr>ChIn/ChNone</vt:lpstr>
      <vt:lpstr>Text</vt:lpstr>
      <vt:lpstr>空格</vt:lpstr>
      <vt:lpstr>空白</vt:lpstr>
      <vt:lpstr>自定义组合子</vt:lpstr>
      <vt:lpstr>组合子的适用范围</vt:lpstr>
      <vt:lpstr>组合子的不足</vt:lpstr>
      <vt:lpstr>溯源</vt:lpstr>
      <vt:lpstr>Jaskell Core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代数组合子与文本解析</dc:title>
  <dc:creator>刘 鑫</dc:creator>
  <cp:lastModifiedBy>刘 鑫</cp:lastModifiedBy>
  <cp:revision>1</cp:revision>
  <dcterms:created xsi:type="dcterms:W3CDTF">2020-06-14T07:35:32Z</dcterms:created>
  <dcterms:modified xsi:type="dcterms:W3CDTF">2020-06-14T07:35:39Z</dcterms:modified>
</cp:coreProperties>
</file>